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ppt/ink/ink10.xml" ContentType="application/inkml+xml"/>
  <Override PartName="/ppt/ink/ink11.xml" ContentType="application/inkml+xml"/>
  <Override PartName="/ppt/ink/ink12.xml" ContentType="application/inkml+xml"/>
  <Override PartName="/ppt/ink/ink13.xml" ContentType="application/inkml+xml"/>
  <Override PartName="/ppt/ink/ink14.xml" ContentType="application/inkml+xml"/>
  <Override PartName="/ppt/ink/ink15.xml" ContentType="application/inkml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autoCompressPictures="0">
  <p:sldMasterIdLst>
    <p:sldMasterId id="2147483672" r:id="rId4"/>
  </p:sldMasterIdLst>
  <p:notesMasterIdLst>
    <p:notesMasterId r:id="rId59"/>
  </p:notesMasterIdLst>
  <p:sldIdLst>
    <p:sldId id="256" r:id="rId5"/>
    <p:sldId id="2540" r:id="rId6"/>
    <p:sldId id="2538" r:id="rId7"/>
    <p:sldId id="337" r:id="rId8"/>
    <p:sldId id="262" r:id="rId9"/>
    <p:sldId id="270" r:id="rId10"/>
    <p:sldId id="259" r:id="rId11"/>
    <p:sldId id="258" r:id="rId12"/>
    <p:sldId id="2547" r:id="rId13"/>
    <p:sldId id="349" r:id="rId14"/>
    <p:sldId id="355" r:id="rId15"/>
    <p:sldId id="712" r:id="rId16"/>
    <p:sldId id="2548" r:id="rId17"/>
    <p:sldId id="353" r:id="rId18"/>
    <p:sldId id="354" r:id="rId19"/>
    <p:sldId id="716" r:id="rId20"/>
    <p:sldId id="352" r:id="rId21"/>
    <p:sldId id="350" r:id="rId22"/>
    <p:sldId id="358" r:id="rId23"/>
    <p:sldId id="360" r:id="rId24"/>
    <p:sldId id="361" r:id="rId25"/>
    <p:sldId id="362" r:id="rId26"/>
    <p:sldId id="363" r:id="rId27"/>
    <p:sldId id="364" r:id="rId28"/>
    <p:sldId id="359" r:id="rId29"/>
    <p:sldId id="365" r:id="rId30"/>
    <p:sldId id="366" r:id="rId31"/>
    <p:sldId id="367" r:id="rId32"/>
    <p:sldId id="357" r:id="rId33"/>
    <p:sldId id="371" r:id="rId34"/>
    <p:sldId id="2544" r:id="rId35"/>
    <p:sldId id="373" r:id="rId36"/>
    <p:sldId id="374" r:id="rId37"/>
    <p:sldId id="356" r:id="rId38"/>
    <p:sldId id="369" r:id="rId39"/>
    <p:sldId id="368" r:id="rId40"/>
    <p:sldId id="370" r:id="rId41"/>
    <p:sldId id="375" r:id="rId42"/>
    <p:sldId id="346" r:id="rId43"/>
    <p:sldId id="2543" r:id="rId44"/>
    <p:sldId id="708" r:id="rId45"/>
    <p:sldId id="715" r:id="rId46"/>
    <p:sldId id="710" r:id="rId47"/>
    <p:sldId id="711" r:id="rId48"/>
    <p:sldId id="713" r:id="rId49"/>
    <p:sldId id="714" r:id="rId50"/>
    <p:sldId id="2546" r:id="rId51"/>
    <p:sldId id="338" r:id="rId52"/>
    <p:sldId id="340" r:id="rId53"/>
    <p:sldId id="343" r:id="rId54"/>
    <p:sldId id="341" r:id="rId55"/>
    <p:sldId id="342" r:id="rId56"/>
    <p:sldId id="339" r:id="rId57"/>
    <p:sldId id="2545" r:id="rId58"/>
  </p:sldIdLst>
  <p:sldSz cx="14630400" cy="8229600"/>
  <p:notesSz cx="8229600" cy="14630400"/>
  <p:embeddedFontLst>
    <p:embeddedFont>
      <p:font typeface="ＭＳ Ｐゴシック" panose="020B0600070205080204" pitchFamily="34" charset="-128"/>
      <p:regular r:id="rId60"/>
    </p:embeddedFont>
    <p:embeddedFont>
      <p:font typeface="Aptos ExtraBold" panose="020B0004020202020204" pitchFamily="34" charset="0"/>
      <p:bold r:id="rId61"/>
      <p:boldItalic r:id="rId62"/>
    </p:embeddedFont>
    <p:embeddedFont>
      <p:font typeface="Segoe UI" panose="020B0502040204020203" pitchFamily="34" charset="0"/>
      <p:regular r:id="rId63"/>
      <p:bold r:id="rId64"/>
      <p:italic r:id="rId65"/>
      <p:boldItalic r:id="rId66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8453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166EFB0-4456-20EB-AF78-1B4E4BD540CC}" v="165" dt="2025-11-17T19:15:34.170"/>
    <p1510:client id="{07F1297C-192C-8973-D217-E7D8DD6CC367}" v="48" dt="2025-11-17T18:56:13.66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0" d="100"/>
          <a:sy n="130" d="100"/>
        </p:scale>
        <p:origin x="2610" y="108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63" Type="http://schemas.openxmlformats.org/officeDocument/2006/relationships/font" Target="fonts/font4.fntdata"/><Relationship Id="rId68" Type="http://schemas.openxmlformats.org/officeDocument/2006/relationships/viewProps" Target="viewProps.xml"/><Relationship Id="rId7" Type="http://schemas.openxmlformats.org/officeDocument/2006/relationships/slide" Target="slides/slide3.xml"/><Relationship Id="rId71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slide" Target="slides/slide49.xml"/><Relationship Id="rId58" Type="http://schemas.openxmlformats.org/officeDocument/2006/relationships/slide" Target="slides/slide54.xml"/><Relationship Id="rId66" Type="http://schemas.openxmlformats.org/officeDocument/2006/relationships/font" Target="fonts/font7.fntdata"/><Relationship Id="rId5" Type="http://schemas.openxmlformats.org/officeDocument/2006/relationships/slide" Target="slides/slide1.xml"/><Relationship Id="rId61" Type="http://schemas.openxmlformats.org/officeDocument/2006/relationships/font" Target="fonts/font2.fntdata"/><Relationship Id="rId19" Type="http://schemas.openxmlformats.org/officeDocument/2006/relationships/slide" Target="slides/slide1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slide" Target="slides/slide52.xml"/><Relationship Id="rId64" Type="http://schemas.openxmlformats.org/officeDocument/2006/relationships/font" Target="fonts/font5.fntdata"/><Relationship Id="rId69" Type="http://schemas.openxmlformats.org/officeDocument/2006/relationships/theme" Target="theme/theme1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72" Type="http://schemas.microsoft.com/office/2015/10/relationships/revisionInfo" Target="revisionInfo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notesMaster" Target="notesMasters/notesMaster1.xml"/><Relationship Id="rId67" Type="http://schemas.openxmlformats.org/officeDocument/2006/relationships/presProps" Target="presProps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slide" Target="slides/slide50.xml"/><Relationship Id="rId62" Type="http://schemas.openxmlformats.org/officeDocument/2006/relationships/font" Target="fonts/font3.fntdata"/><Relationship Id="rId7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slide" Target="slides/slide53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font" Target="fonts/font1.fntdata"/><Relationship Id="rId65" Type="http://schemas.openxmlformats.org/officeDocument/2006/relationships/font" Target="fonts/font6.fntdata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9" Type="http://schemas.openxmlformats.org/officeDocument/2006/relationships/slide" Target="slides/slide35.xml"/><Relationship Id="rId34" Type="http://schemas.openxmlformats.org/officeDocument/2006/relationships/slide" Target="slides/slide30.xml"/><Relationship Id="rId50" Type="http://schemas.openxmlformats.org/officeDocument/2006/relationships/slide" Target="slides/slide46.xml"/><Relationship Id="rId55" Type="http://schemas.openxmlformats.org/officeDocument/2006/relationships/slide" Target="slides/slide5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eppong, Tammy" userId="S::deppong1@msu.edu::f6cdc5d9-e0db-427d-b210-1412637b1430" providerId="AD" clId="Web-{0166EFB0-4456-20EB-AF78-1B4E4BD540CC}"/>
    <pc:docChg chg="addSld delSld modSld sldOrd">
      <pc:chgData name="Deppong, Tammy" userId="S::deppong1@msu.edu::f6cdc5d9-e0db-427d-b210-1412637b1430" providerId="AD" clId="Web-{0166EFB0-4456-20EB-AF78-1B4E4BD540CC}" dt="2025-11-17T19:15:34.170" v="133"/>
      <pc:docMkLst>
        <pc:docMk/>
      </pc:docMkLst>
      <pc:sldChg chg="add">
        <pc:chgData name="Deppong, Tammy" userId="S::deppong1@msu.edu::f6cdc5d9-e0db-427d-b210-1412637b1430" providerId="AD" clId="Web-{0166EFB0-4456-20EB-AF78-1B4E4BD540CC}" dt="2025-11-17T19:13:51.107" v="86"/>
        <pc:sldMkLst>
          <pc:docMk/>
          <pc:sldMk cId="374576294" sldId="338"/>
        </pc:sldMkLst>
      </pc:sldChg>
      <pc:sldChg chg="add">
        <pc:chgData name="Deppong, Tammy" userId="S::deppong1@msu.edu::f6cdc5d9-e0db-427d-b210-1412637b1430" providerId="AD" clId="Web-{0166EFB0-4456-20EB-AF78-1B4E4BD540CC}" dt="2025-11-17T19:13:51.529" v="91"/>
        <pc:sldMkLst>
          <pc:docMk/>
          <pc:sldMk cId="1693349996" sldId="339"/>
        </pc:sldMkLst>
      </pc:sldChg>
      <pc:sldChg chg="add">
        <pc:chgData name="Deppong, Tammy" userId="S::deppong1@msu.edu::f6cdc5d9-e0db-427d-b210-1412637b1430" providerId="AD" clId="Web-{0166EFB0-4456-20EB-AF78-1B4E4BD540CC}" dt="2025-11-17T19:13:51.201" v="87"/>
        <pc:sldMkLst>
          <pc:docMk/>
          <pc:sldMk cId="93481268" sldId="340"/>
        </pc:sldMkLst>
      </pc:sldChg>
      <pc:sldChg chg="add">
        <pc:chgData name="Deppong, Tammy" userId="S::deppong1@msu.edu::f6cdc5d9-e0db-427d-b210-1412637b1430" providerId="AD" clId="Web-{0166EFB0-4456-20EB-AF78-1B4E4BD540CC}" dt="2025-11-17T19:13:51.373" v="89"/>
        <pc:sldMkLst>
          <pc:docMk/>
          <pc:sldMk cId="1753912678" sldId="341"/>
        </pc:sldMkLst>
      </pc:sldChg>
      <pc:sldChg chg="add">
        <pc:chgData name="Deppong, Tammy" userId="S::deppong1@msu.edu::f6cdc5d9-e0db-427d-b210-1412637b1430" providerId="AD" clId="Web-{0166EFB0-4456-20EB-AF78-1B4E4BD540CC}" dt="2025-11-17T19:13:51.451" v="90"/>
        <pc:sldMkLst>
          <pc:docMk/>
          <pc:sldMk cId="1046383692" sldId="342"/>
        </pc:sldMkLst>
      </pc:sldChg>
      <pc:sldChg chg="add">
        <pc:chgData name="Deppong, Tammy" userId="S::deppong1@msu.edu::f6cdc5d9-e0db-427d-b210-1412637b1430" providerId="AD" clId="Web-{0166EFB0-4456-20EB-AF78-1B4E4BD540CC}" dt="2025-11-17T19:13:51.279" v="88"/>
        <pc:sldMkLst>
          <pc:docMk/>
          <pc:sldMk cId="2087364794" sldId="343"/>
        </pc:sldMkLst>
      </pc:sldChg>
      <pc:sldChg chg="modSp">
        <pc:chgData name="Deppong, Tammy" userId="S::deppong1@msu.edu::f6cdc5d9-e0db-427d-b210-1412637b1430" providerId="AD" clId="Web-{0166EFB0-4456-20EB-AF78-1B4E4BD540CC}" dt="2025-11-17T19:08:55.265" v="40" actId="20577"/>
        <pc:sldMkLst>
          <pc:docMk/>
          <pc:sldMk cId="770716797" sldId="346"/>
        </pc:sldMkLst>
        <pc:spChg chg="mod">
          <ac:chgData name="Deppong, Tammy" userId="S::deppong1@msu.edu::f6cdc5d9-e0db-427d-b210-1412637b1430" providerId="AD" clId="Web-{0166EFB0-4456-20EB-AF78-1B4E4BD540CC}" dt="2025-11-17T19:08:55.265" v="40" actId="20577"/>
          <ac:spMkLst>
            <pc:docMk/>
            <pc:sldMk cId="770716797" sldId="346"/>
            <ac:spMk id="6" creationId="{8936F2E1-23D1-1635-C5D7-D5E8841F1A37}"/>
          </ac:spMkLst>
        </pc:spChg>
      </pc:sldChg>
      <pc:sldChg chg="modSp add del">
        <pc:chgData name="Deppong, Tammy" userId="S::deppong1@msu.edu::f6cdc5d9-e0db-427d-b210-1412637b1430" providerId="AD" clId="Web-{0166EFB0-4456-20EB-AF78-1B4E4BD540CC}" dt="2025-11-17T19:15:29.373" v="114"/>
        <pc:sldMkLst>
          <pc:docMk/>
          <pc:sldMk cId="3174130085" sldId="349"/>
        </pc:sldMkLst>
        <pc:spChg chg="mod">
          <ac:chgData name="Deppong, Tammy" userId="S::deppong1@msu.edu::f6cdc5d9-e0db-427d-b210-1412637b1430" providerId="AD" clId="Web-{0166EFB0-4456-20EB-AF78-1B4E4BD540CC}" dt="2025-11-17T18:56:56.782" v="2"/>
          <ac:spMkLst>
            <pc:docMk/>
            <pc:sldMk cId="3174130085" sldId="349"/>
            <ac:spMk id="15" creationId="{D5D99671-B6BF-62EB-4D05-17B1B0C12C3E}"/>
          </ac:spMkLst>
        </pc:spChg>
      </pc:sldChg>
      <pc:sldChg chg="add del">
        <pc:chgData name="Deppong, Tammy" userId="S::deppong1@msu.edu::f6cdc5d9-e0db-427d-b210-1412637b1430" providerId="AD" clId="Web-{0166EFB0-4456-20EB-AF78-1B4E4BD540CC}" dt="2025-11-17T19:15:31.795" v="122"/>
        <pc:sldMkLst>
          <pc:docMk/>
          <pc:sldMk cId="966559004" sldId="350"/>
        </pc:sldMkLst>
      </pc:sldChg>
      <pc:sldChg chg="add del">
        <pc:chgData name="Deppong, Tammy" userId="S::deppong1@msu.edu::f6cdc5d9-e0db-427d-b210-1412637b1430" providerId="AD" clId="Web-{0166EFB0-4456-20EB-AF78-1B4E4BD540CC}" dt="2025-11-17T19:15:31.107" v="121"/>
        <pc:sldMkLst>
          <pc:docMk/>
          <pc:sldMk cId="905064281" sldId="352"/>
        </pc:sldMkLst>
      </pc:sldChg>
      <pc:sldChg chg="add del">
        <pc:chgData name="Deppong, Tammy" userId="S::deppong1@msu.edu::f6cdc5d9-e0db-427d-b210-1412637b1430" providerId="AD" clId="Web-{0166EFB0-4456-20EB-AF78-1B4E4BD540CC}" dt="2025-11-17T19:15:30.498" v="118"/>
        <pc:sldMkLst>
          <pc:docMk/>
          <pc:sldMk cId="1198475756" sldId="353"/>
        </pc:sldMkLst>
      </pc:sldChg>
      <pc:sldChg chg="add del">
        <pc:chgData name="Deppong, Tammy" userId="S::deppong1@msu.edu::f6cdc5d9-e0db-427d-b210-1412637b1430" providerId="AD" clId="Web-{0166EFB0-4456-20EB-AF78-1B4E4BD540CC}" dt="2025-11-17T19:15:30.685" v="119"/>
        <pc:sldMkLst>
          <pc:docMk/>
          <pc:sldMk cId="1294923097" sldId="354"/>
        </pc:sldMkLst>
      </pc:sldChg>
      <pc:sldChg chg="add del">
        <pc:chgData name="Deppong, Tammy" userId="S::deppong1@msu.edu::f6cdc5d9-e0db-427d-b210-1412637b1430" providerId="AD" clId="Web-{0166EFB0-4456-20EB-AF78-1B4E4BD540CC}" dt="2025-11-17T19:15:29.998" v="115"/>
        <pc:sldMkLst>
          <pc:docMk/>
          <pc:sldMk cId="375912016" sldId="355"/>
        </pc:sldMkLst>
      </pc:sldChg>
      <pc:sldChg chg="modSp">
        <pc:chgData name="Deppong, Tammy" userId="S::deppong1@msu.edu::f6cdc5d9-e0db-427d-b210-1412637b1430" providerId="AD" clId="Web-{0166EFB0-4456-20EB-AF78-1B4E4BD540CC}" dt="2025-11-17T19:12:07.061" v="82" actId="20577"/>
        <pc:sldMkLst>
          <pc:docMk/>
          <pc:sldMk cId="2489207977" sldId="356"/>
        </pc:sldMkLst>
        <pc:spChg chg="mod">
          <ac:chgData name="Deppong, Tammy" userId="S::deppong1@msu.edu::f6cdc5d9-e0db-427d-b210-1412637b1430" providerId="AD" clId="Web-{0166EFB0-4456-20EB-AF78-1B4E4BD540CC}" dt="2025-11-17T19:11:14.858" v="71" actId="20577"/>
          <ac:spMkLst>
            <pc:docMk/>
            <pc:sldMk cId="2489207977" sldId="356"/>
            <ac:spMk id="19" creationId="{A921525D-35EF-2864-475A-5D90868634BF}"/>
          </ac:spMkLst>
        </pc:spChg>
        <pc:spChg chg="mod">
          <ac:chgData name="Deppong, Tammy" userId="S::deppong1@msu.edu::f6cdc5d9-e0db-427d-b210-1412637b1430" providerId="AD" clId="Web-{0166EFB0-4456-20EB-AF78-1B4E4BD540CC}" dt="2025-11-17T19:11:07.608" v="69" actId="20577"/>
          <ac:spMkLst>
            <pc:docMk/>
            <pc:sldMk cId="2489207977" sldId="356"/>
            <ac:spMk id="20" creationId="{22C7F0EB-DCD0-D57B-9415-CDB5060A89F0}"/>
          </ac:spMkLst>
        </pc:spChg>
        <pc:spChg chg="mod">
          <ac:chgData name="Deppong, Tammy" userId="S::deppong1@msu.edu::f6cdc5d9-e0db-427d-b210-1412637b1430" providerId="AD" clId="Web-{0166EFB0-4456-20EB-AF78-1B4E4BD540CC}" dt="2025-11-17T19:11:29.186" v="75" actId="20577"/>
          <ac:spMkLst>
            <pc:docMk/>
            <pc:sldMk cId="2489207977" sldId="356"/>
            <ac:spMk id="21" creationId="{98A74AB7-ACF0-2A38-1D1D-A5970E0EE74C}"/>
          </ac:spMkLst>
        </pc:spChg>
        <pc:spChg chg="mod">
          <ac:chgData name="Deppong, Tammy" userId="S::deppong1@msu.edu::f6cdc5d9-e0db-427d-b210-1412637b1430" providerId="AD" clId="Web-{0166EFB0-4456-20EB-AF78-1B4E4BD540CC}" dt="2025-11-17T19:11:24.045" v="73" actId="20577"/>
          <ac:spMkLst>
            <pc:docMk/>
            <pc:sldMk cId="2489207977" sldId="356"/>
            <ac:spMk id="22" creationId="{762E6575-F02F-E7ED-2BAC-5A390CAE26D5}"/>
          </ac:spMkLst>
        </pc:spChg>
        <pc:spChg chg="mod">
          <ac:chgData name="Deppong, Tammy" userId="S::deppong1@msu.edu::f6cdc5d9-e0db-427d-b210-1412637b1430" providerId="AD" clId="Web-{0166EFB0-4456-20EB-AF78-1B4E4BD540CC}" dt="2025-11-17T19:11:34.795" v="77" actId="20577"/>
          <ac:spMkLst>
            <pc:docMk/>
            <pc:sldMk cId="2489207977" sldId="356"/>
            <ac:spMk id="24" creationId="{0AE04591-6EAF-9D11-0CCE-26B8CA6280FC}"/>
          </ac:spMkLst>
        </pc:spChg>
        <pc:spChg chg="mod">
          <ac:chgData name="Deppong, Tammy" userId="S::deppong1@msu.edu::f6cdc5d9-e0db-427d-b210-1412637b1430" providerId="AD" clId="Web-{0166EFB0-4456-20EB-AF78-1B4E4BD540CC}" dt="2025-11-17T19:12:07.061" v="82" actId="20577"/>
          <ac:spMkLst>
            <pc:docMk/>
            <pc:sldMk cId="2489207977" sldId="356"/>
            <ac:spMk id="26" creationId="{07787780-5159-823C-5F0A-FCA883046DD0}"/>
          </ac:spMkLst>
        </pc:spChg>
        <pc:grpChg chg="mod">
          <ac:chgData name="Deppong, Tammy" userId="S::deppong1@msu.edu::f6cdc5d9-e0db-427d-b210-1412637b1430" providerId="AD" clId="Web-{0166EFB0-4456-20EB-AF78-1B4E4BD540CC}" dt="2025-11-17T19:11:46.577" v="79" actId="1076"/>
          <ac:grpSpMkLst>
            <pc:docMk/>
            <pc:sldMk cId="2489207977" sldId="356"/>
            <ac:grpSpMk id="13" creationId="{26B42866-AD7A-29B7-B1F9-FB9C594BBDD5}"/>
          </ac:grpSpMkLst>
        </pc:grpChg>
      </pc:sldChg>
      <pc:sldChg chg="add del">
        <pc:chgData name="Deppong, Tammy" userId="S::deppong1@msu.edu::f6cdc5d9-e0db-427d-b210-1412637b1430" providerId="AD" clId="Web-{0166EFB0-4456-20EB-AF78-1B4E4BD540CC}" dt="2025-11-17T19:15:34.170" v="133"/>
        <pc:sldMkLst>
          <pc:docMk/>
          <pc:sldMk cId="3944012531" sldId="357"/>
        </pc:sldMkLst>
      </pc:sldChg>
      <pc:sldChg chg="add del">
        <pc:chgData name="Deppong, Tammy" userId="S::deppong1@msu.edu::f6cdc5d9-e0db-427d-b210-1412637b1430" providerId="AD" clId="Web-{0166EFB0-4456-20EB-AF78-1B4E4BD540CC}" dt="2025-11-17T19:15:32.279" v="123"/>
        <pc:sldMkLst>
          <pc:docMk/>
          <pc:sldMk cId="3544399943" sldId="358"/>
        </pc:sldMkLst>
      </pc:sldChg>
      <pc:sldChg chg="add del">
        <pc:chgData name="Deppong, Tammy" userId="S::deppong1@msu.edu::f6cdc5d9-e0db-427d-b210-1412637b1430" providerId="AD" clId="Web-{0166EFB0-4456-20EB-AF78-1B4E4BD540CC}" dt="2025-11-17T19:15:33.607" v="129"/>
        <pc:sldMkLst>
          <pc:docMk/>
          <pc:sldMk cId="3282700151" sldId="359"/>
        </pc:sldMkLst>
      </pc:sldChg>
      <pc:sldChg chg="add del">
        <pc:chgData name="Deppong, Tammy" userId="S::deppong1@msu.edu::f6cdc5d9-e0db-427d-b210-1412637b1430" providerId="AD" clId="Web-{0166EFB0-4456-20EB-AF78-1B4E4BD540CC}" dt="2025-11-17T19:15:32.466" v="124"/>
        <pc:sldMkLst>
          <pc:docMk/>
          <pc:sldMk cId="4224182759" sldId="360"/>
        </pc:sldMkLst>
      </pc:sldChg>
      <pc:sldChg chg="add del">
        <pc:chgData name="Deppong, Tammy" userId="S::deppong1@msu.edu::f6cdc5d9-e0db-427d-b210-1412637b1430" providerId="AD" clId="Web-{0166EFB0-4456-20EB-AF78-1B4E4BD540CC}" dt="2025-11-17T19:15:32.670" v="125"/>
        <pc:sldMkLst>
          <pc:docMk/>
          <pc:sldMk cId="213452732" sldId="361"/>
        </pc:sldMkLst>
      </pc:sldChg>
      <pc:sldChg chg="add del">
        <pc:chgData name="Deppong, Tammy" userId="S::deppong1@msu.edu::f6cdc5d9-e0db-427d-b210-1412637b1430" providerId="AD" clId="Web-{0166EFB0-4456-20EB-AF78-1B4E4BD540CC}" dt="2025-11-17T19:15:32.873" v="126"/>
        <pc:sldMkLst>
          <pc:docMk/>
          <pc:sldMk cId="1613658922" sldId="362"/>
        </pc:sldMkLst>
      </pc:sldChg>
      <pc:sldChg chg="add del">
        <pc:chgData name="Deppong, Tammy" userId="S::deppong1@msu.edu::f6cdc5d9-e0db-427d-b210-1412637b1430" providerId="AD" clId="Web-{0166EFB0-4456-20EB-AF78-1B4E4BD540CC}" dt="2025-11-17T19:15:33.201" v="127"/>
        <pc:sldMkLst>
          <pc:docMk/>
          <pc:sldMk cId="3554371688" sldId="363"/>
        </pc:sldMkLst>
      </pc:sldChg>
      <pc:sldChg chg="add del">
        <pc:chgData name="Deppong, Tammy" userId="S::deppong1@msu.edu::f6cdc5d9-e0db-427d-b210-1412637b1430" providerId="AD" clId="Web-{0166EFB0-4456-20EB-AF78-1B4E4BD540CC}" dt="2025-11-17T19:15:33.373" v="128"/>
        <pc:sldMkLst>
          <pc:docMk/>
          <pc:sldMk cId="1884909692" sldId="364"/>
        </pc:sldMkLst>
      </pc:sldChg>
      <pc:sldChg chg="add del">
        <pc:chgData name="Deppong, Tammy" userId="S::deppong1@msu.edu::f6cdc5d9-e0db-427d-b210-1412637b1430" providerId="AD" clId="Web-{0166EFB0-4456-20EB-AF78-1B4E4BD540CC}" dt="2025-11-17T19:15:33.685" v="130"/>
        <pc:sldMkLst>
          <pc:docMk/>
          <pc:sldMk cId="568511873" sldId="365"/>
        </pc:sldMkLst>
      </pc:sldChg>
      <pc:sldChg chg="add del">
        <pc:chgData name="Deppong, Tammy" userId="S::deppong1@msu.edu::f6cdc5d9-e0db-427d-b210-1412637b1430" providerId="AD" clId="Web-{0166EFB0-4456-20EB-AF78-1B4E4BD540CC}" dt="2025-11-17T19:15:33.888" v="131"/>
        <pc:sldMkLst>
          <pc:docMk/>
          <pc:sldMk cId="1249731120" sldId="366"/>
        </pc:sldMkLst>
      </pc:sldChg>
      <pc:sldChg chg="add del">
        <pc:chgData name="Deppong, Tammy" userId="S::deppong1@msu.edu::f6cdc5d9-e0db-427d-b210-1412637b1430" providerId="AD" clId="Web-{0166EFB0-4456-20EB-AF78-1B4E4BD540CC}" dt="2025-11-17T19:15:34.076" v="132"/>
        <pc:sldMkLst>
          <pc:docMk/>
          <pc:sldMk cId="3486972744" sldId="367"/>
        </pc:sldMkLst>
      </pc:sldChg>
      <pc:sldChg chg="modSp">
        <pc:chgData name="Deppong, Tammy" userId="S::deppong1@msu.edu::f6cdc5d9-e0db-427d-b210-1412637b1430" providerId="AD" clId="Web-{0166EFB0-4456-20EB-AF78-1B4E4BD540CC}" dt="2025-11-17T19:10:54.827" v="67" actId="20577"/>
        <pc:sldMkLst>
          <pc:docMk/>
          <pc:sldMk cId="2017802739" sldId="369"/>
        </pc:sldMkLst>
        <pc:spChg chg="mod">
          <ac:chgData name="Deppong, Tammy" userId="S::deppong1@msu.edu::f6cdc5d9-e0db-427d-b210-1412637b1430" providerId="AD" clId="Web-{0166EFB0-4456-20EB-AF78-1B4E4BD540CC}" dt="2025-11-17T19:10:54.827" v="67" actId="20577"/>
          <ac:spMkLst>
            <pc:docMk/>
            <pc:sldMk cId="2017802739" sldId="369"/>
            <ac:spMk id="7" creationId="{2A76AAD8-D11D-6FD8-154E-5C55A4E2D113}"/>
          </ac:spMkLst>
        </pc:spChg>
        <pc:spChg chg="mod">
          <ac:chgData name="Deppong, Tammy" userId="S::deppong1@msu.edu::f6cdc5d9-e0db-427d-b210-1412637b1430" providerId="AD" clId="Web-{0166EFB0-4456-20EB-AF78-1B4E4BD540CC}" dt="2025-11-17T19:10:24.546" v="57" actId="20577"/>
          <ac:spMkLst>
            <pc:docMk/>
            <pc:sldMk cId="2017802739" sldId="369"/>
            <ac:spMk id="10" creationId="{07B39042-5284-4AC6-D64F-82821F32039E}"/>
          </ac:spMkLst>
        </pc:spChg>
        <pc:spChg chg="mod">
          <ac:chgData name="Deppong, Tammy" userId="S::deppong1@msu.edu::f6cdc5d9-e0db-427d-b210-1412637b1430" providerId="AD" clId="Web-{0166EFB0-4456-20EB-AF78-1B4E4BD540CC}" dt="2025-11-17T19:10:46.327" v="65" actId="20577"/>
          <ac:spMkLst>
            <pc:docMk/>
            <pc:sldMk cId="2017802739" sldId="369"/>
            <ac:spMk id="27" creationId="{9F98D9D3-0DC5-419B-89F3-C18FEB896B57}"/>
          </ac:spMkLst>
        </pc:spChg>
        <pc:spChg chg="mod">
          <ac:chgData name="Deppong, Tammy" userId="S::deppong1@msu.edu::f6cdc5d9-e0db-427d-b210-1412637b1430" providerId="AD" clId="Web-{0166EFB0-4456-20EB-AF78-1B4E4BD540CC}" dt="2025-11-17T19:10:29.921" v="59" actId="20577"/>
          <ac:spMkLst>
            <pc:docMk/>
            <pc:sldMk cId="2017802739" sldId="369"/>
            <ac:spMk id="31" creationId="{89DA3F3F-1452-32C7-8F0E-CAC07D9A8220}"/>
          </ac:spMkLst>
        </pc:spChg>
        <pc:spChg chg="mod">
          <ac:chgData name="Deppong, Tammy" userId="S::deppong1@msu.edu::f6cdc5d9-e0db-427d-b210-1412637b1430" providerId="AD" clId="Web-{0166EFB0-4456-20EB-AF78-1B4E4BD540CC}" dt="2025-11-17T19:10:35.202" v="61" actId="20577"/>
          <ac:spMkLst>
            <pc:docMk/>
            <pc:sldMk cId="2017802739" sldId="369"/>
            <ac:spMk id="32" creationId="{DEC4EDD4-7063-750B-4DC3-97CAD4986DA2}"/>
          </ac:spMkLst>
        </pc:spChg>
        <pc:spChg chg="mod">
          <ac:chgData name="Deppong, Tammy" userId="S::deppong1@msu.edu::f6cdc5d9-e0db-427d-b210-1412637b1430" providerId="AD" clId="Web-{0166EFB0-4456-20EB-AF78-1B4E4BD540CC}" dt="2025-11-17T19:10:40.639" v="63" actId="20577"/>
          <ac:spMkLst>
            <pc:docMk/>
            <pc:sldMk cId="2017802739" sldId="369"/>
            <ac:spMk id="33" creationId="{07052F89-0963-F7A5-B3FE-1895D688712A}"/>
          </ac:spMkLst>
        </pc:spChg>
      </pc:sldChg>
      <pc:sldChg chg="modSp">
        <pc:chgData name="Deppong, Tammy" userId="S::deppong1@msu.edu::f6cdc5d9-e0db-427d-b210-1412637b1430" providerId="AD" clId="Web-{0166EFB0-4456-20EB-AF78-1B4E4BD540CC}" dt="2025-11-17T19:10:08.530" v="55" actId="1076"/>
        <pc:sldMkLst>
          <pc:docMk/>
          <pc:sldMk cId="708201113" sldId="370"/>
        </pc:sldMkLst>
        <pc:spChg chg="mod">
          <ac:chgData name="Deppong, Tammy" userId="S::deppong1@msu.edu::f6cdc5d9-e0db-427d-b210-1412637b1430" providerId="AD" clId="Web-{0166EFB0-4456-20EB-AF78-1B4E4BD540CC}" dt="2025-11-17T19:10:08.530" v="55" actId="1076"/>
          <ac:spMkLst>
            <pc:docMk/>
            <pc:sldMk cId="708201113" sldId="370"/>
            <ac:spMk id="2" creationId="{215DD54D-CE64-2020-AD07-9599DE863D32}"/>
          </ac:spMkLst>
        </pc:spChg>
        <pc:spChg chg="mod">
          <ac:chgData name="Deppong, Tammy" userId="S::deppong1@msu.edu::f6cdc5d9-e0db-427d-b210-1412637b1430" providerId="AD" clId="Web-{0166EFB0-4456-20EB-AF78-1B4E4BD540CC}" dt="2025-11-17T19:09:39.249" v="48" actId="20577"/>
          <ac:spMkLst>
            <pc:docMk/>
            <pc:sldMk cId="708201113" sldId="370"/>
            <ac:spMk id="3" creationId="{C973E755-8567-95B5-27B9-316C774A92FA}"/>
          </ac:spMkLst>
        </pc:spChg>
        <pc:spChg chg="mod">
          <ac:chgData name="Deppong, Tammy" userId="S::deppong1@msu.edu::f6cdc5d9-e0db-427d-b210-1412637b1430" providerId="AD" clId="Web-{0166EFB0-4456-20EB-AF78-1B4E4BD540CC}" dt="2025-11-17T19:09:45.702" v="50" actId="20577"/>
          <ac:spMkLst>
            <pc:docMk/>
            <pc:sldMk cId="708201113" sldId="370"/>
            <ac:spMk id="5" creationId="{F4B6EB9F-55B1-CF08-7974-E10C3F228CD0}"/>
          </ac:spMkLst>
        </pc:spChg>
        <pc:spChg chg="mod">
          <ac:chgData name="Deppong, Tammy" userId="S::deppong1@msu.edu::f6cdc5d9-e0db-427d-b210-1412637b1430" providerId="AD" clId="Web-{0166EFB0-4456-20EB-AF78-1B4E4BD540CC}" dt="2025-11-17T19:10:02.265" v="54" actId="20577"/>
          <ac:spMkLst>
            <pc:docMk/>
            <pc:sldMk cId="708201113" sldId="370"/>
            <ac:spMk id="7" creationId="{BDC90BFE-C738-81F2-8279-3A782DD3B679}"/>
          </ac:spMkLst>
        </pc:spChg>
        <pc:spChg chg="mod">
          <ac:chgData name="Deppong, Tammy" userId="S::deppong1@msu.edu::f6cdc5d9-e0db-427d-b210-1412637b1430" providerId="AD" clId="Web-{0166EFB0-4456-20EB-AF78-1B4E4BD540CC}" dt="2025-11-17T19:09:24.015" v="44" actId="20577"/>
          <ac:spMkLst>
            <pc:docMk/>
            <pc:sldMk cId="708201113" sldId="370"/>
            <ac:spMk id="8" creationId="{4AE4F258-DB05-00AE-5F66-72272BB45904}"/>
          </ac:spMkLst>
        </pc:spChg>
        <pc:spChg chg="mod">
          <ac:chgData name="Deppong, Tammy" userId="S::deppong1@msu.edu::f6cdc5d9-e0db-427d-b210-1412637b1430" providerId="AD" clId="Web-{0166EFB0-4456-20EB-AF78-1B4E4BD540CC}" dt="2025-11-17T19:09:19.156" v="42" actId="20577"/>
          <ac:spMkLst>
            <pc:docMk/>
            <pc:sldMk cId="708201113" sldId="370"/>
            <ac:spMk id="9" creationId="{5B74E9B9-5EC4-12BD-08B3-3CD2D4F957B2}"/>
          </ac:spMkLst>
        </pc:spChg>
        <pc:spChg chg="mod">
          <ac:chgData name="Deppong, Tammy" userId="S::deppong1@msu.edu::f6cdc5d9-e0db-427d-b210-1412637b1430" providerId="AD" clId="Web-{0166EFB0-4456-20EB-AF78-1B4E4BD540CC}" dt="2025-11-17T19:09:56.874" v="52" actId="1076"/>
          <ac:spMkLst>
            <pc:docMk/>
            <pc:sldMk cId="708201113" sldId="370"/>
            <ac:spMk id="11" creationId="{C6916E6D-8D81-FEDD-7242-CED577B0E9FB}"/>
          </ac:spMkLst>
        </pc:spChg>
        <pc:spChg chg="mod">
          <ac:chgData name="Deppong, Tammy" userId="S::deppong1@msu.edu::f6cdc5d9-e0db-427d-b210-1412637b1430" providerId="AD" clId="Web-{0166EFB0-4456-20EB-AF78-1B4E4BD540CC}" dt="2025-11-17T19:09:32.390" v="46" actId="14100"/>
          <ac:spMkLst>
            <pc:docMk/>
            <pc:sldMk cId="708201113" sldId="370"/>
            <ac:spMk id="13" creationId="{0B9D6845-A75E-B2FC-535C-832635E8AB20}"/>
          </ac:spMkLst>
        </pc:spChg>
      </pc:sldChg>
      <pc:sldChg chg="del">
        <pc:chgData name="Deppong, Tammy" userId="S::deppong1@msu.edu::f6cdc5d9-e0db-427d-b210-1412637b1430" providerId="AD" clId="Web-{0166EFB0-4456-20EB-AF78-1B4E4BD540CC}" dt="2025-11-17T18:57:22.641" v="3"/>
        <pc:sldMkLst>
          <pc:docMk/>
          <pc:sldMk cId="1320830504" sldId="372"/>
        </pc:sldMkLst>
      </pc:sldChg>
      <pc:sldChg chg="modSp">
        <pc:chgData name="Deppong, Tammy" userId="S::deppong1@msu.edu::f6cdc5d9-e0db-427d-b210-1412637b1430" providerId="AD" clId="Web-{0166EFB0-4456-20EB-AF78-1B4E4BD540CC}" dt="2025-11-17T19:08:35.984" v="36" actId="20577"/>
        <pc:sldMkLst>
          <pc:docMk/>
          <pc:sldMk cId="2513240676" sldId="708"/>
        </pc:sldMkLst>
        <pc:spChg chg="mod">
          <ac:chgData name="Deppong, Tammy" userId="S::deppong1@msu.edu::f6cdc5d9-e0db-427d-b210-1412637b1430" providerId="AD" clId="Web-{0166EFB0-4456-20EB-AF78-1B4E4BD540CC}" dt="2025-11-17T19:08:35.984" v="36" actId="20577"/>
          <ac:spMkLst>
            <pc:docMk/>
            <pc:sldMk cId="2513240676" sldId="708"/>
            <ac:spMk id="2" creationId="{EEDE01B1-2EAE-E714-21FE-B25404907FC1}"/>
          </ac:spMkLst>
        </pc:spChg>
      </pc:sldChg>
      <pc:sldChg chg="modSp">
        <pc:chgData name="Deppong, Tammy" userId="S::deppong1@msu.edu::f6cdc5d9-e0db-427d-b210-1412637b1430" providerId="AD" clId="Web-{0166EFB0-4456-20EB-AF78-1B4E4BD540CC}" dt="2025-11-17T19:07:26.968" v="22" actId="20577"/>
        <pc:sldMkLst>
          <pc:docMk/>
          <pc:sldMk cId="2028573034" sldId="710"/>
        </pc:sldMkLst>
        <pc:spChg chg="mod">
          <ac:chgData name="Deppong, Tammy" userId="S::deppong1@msu.edu::f6cdc5d9-e0db-427d-b210-1412637b1430" providerId="AD" clId="Web-{0166EFB0-4456-20EB-AF78-1B4E4BD540CC}" dt="2025-11-17T19:07:26.968" v="22" actId="20577"/>
          <ac:spMkLst>
            <pc:docMk/>
            <pc:sldMk cId="2028573034" sldId="710"/>
            <ac:spMk id="3" creationId="{39F27904-9581-4E45-9F55-5CC4C0F785AA}"/>
          </ac:spMkLst>
        </pc:spChg>
        <pc:spChg chg="mod">
          <ac:chgData name="Deppong, Tammy" userId="S::deppong1@msu.edu::f6cdc5d9-e0db-427d-b210-1412637b1430" providerId="AD" clId="Web-{0166EFB0-4456-20EB-AF78-1B4E4BD540CC}" dt="2025-11-17T19:07:15.531" v="19" actId="20577"/>
          <ac:spMkLst>
            <pc:docMk/>
            <pc:sldMk cId="2028573034" sldId="710"/>
            <ac:spMk id="4" creationId="{B062BE5F-7924-1E22-6D87-385CE40A5754}"/>
          </ac:spMkLst>
        </pc:spChg>
      </pc:sldChg>
      <pc:sldChg chg="modSp">
        <pc:chgData name="Deppong, Tammy" userId="S::deppong1@msu.edu::f6cdc5d9-e0db-427d-b210-1412637b1430" providerId="AD" clId="Web-{0166EFB0-4456-20EB-AF78-1B4E4BD540CC}" dt="2025-11-17T19:07:52.124" v="28" actId="20577"/>
        <pc:sldMkLst>
          <pc:docMk/>
          <pc:sldMk cId="3548091467" sldId="711"/>
        </pc:sldMkLst>
        <pc:spChg chg="mod">
          <ac:chgData name="Deppong, Tammy" userId="S::deppong1@msu.edu::f6cdc5d9-e0db-427d-b210-1412637b1430" providerId="AD" clId="Web-{0166EFB0-4456-20EB-AF78-1B4E4BD540CC}" dt="2025-11-17T19:07:39.078" v="24" actId="20577"/>
          <ac:spMkLst>
            <pc:docMk/>
            <pc:sldMk cId="3548091467" sldId="711"/>
            <ac:spMk id="5" creationId="{3406B1C6-0E97-2A73-D246-27F03118E8A8}"/>
          </ac:spMkLst>
        </pc:spChg>
        <pc:spChg chg="mod">
          <ac:chgData name="Deppong, Tammy" userId="S::deppong1@msu.edu::f6cdc5d9-e0db-427d-b210-1412637b1430" providerId="AD" clId="Web-{0166EFB0-4456-20EB-AF78-1B4E4BD540CC}" dt="2025-11-17T19:07:52.124" v="28" actId="20577"/>
          <ac:spMkLst>
            <pc:docMk/>
            <pc:sldMk cId="3548091467" sldId="711"/>
            <ac:spMk id="8" creationId="{3712D74A-5824-CBB4-4BFB-3E8C0D126C3B}"/>
          </ac:spMkLst>
        </pc:spChg>
      </pc:sldChg>
      <pc:sldChg chg="add del">
        <pc:chgData name="Deppong, Tammy" userId="S::deppong1@msu.edu::f6cdc5d9-e0db-427d-b210-1412637b1430" providerId="AD" clId="Web-{0166EFB0-4456-20EB-AF78-1B4E4BD540CC}" dt="2025-11-17T19:15:30.170" v="116"/>
        <pc:sldMkLst>
          <pc:docMk/>
          <pc:sldMk cId="2263851255" sldId="712"/>
        </pc:sldMkLst>
      </pc:sldChg>
      <pc:sldChg chg="modSp">
        <pc:chgData name="Deppong, Tammy" userId="S::deppong1@msu.edu::f6cdc5d9-e0db-427d-b210-1412637b1430" providerId="AD" clId="Web-{0166EFB0-4456-20EB-AF78-1B4E4BD540CC}" dt="2025-11-17T19:06:43.671" v="16"/>
        <pc:sldMkLst>
          <pc:docMk/>
          <pc:sldMk cId="2554091862" sldId="713"/>
        </pc:sldMkLst>
        <pc:spChg chg="mod">
          <ac:chgData name="Deppong, Tammy" userId="S::deppong1@msu.edu::f6cdc5d9-e0db-427d-b210-1412637b1430" providerId="AD" clId="Web-{0166EFB0-4456-20EB-AF78-1B4E4BD540CC}" dt="2025-11-17T19:06:43.671" v="16"/>
          <ac:spMkLst>
            <pc:docMk/>
            <pc:sldMk cId="2554091862" sldId="713"/>
            <ac:spMk id="3" creationId="{35AB39D7-A5DA-C3D0-04B6-AE344766B063}"/>
          </ac:spMkLst>
        </pc:spChg>
      </pc:sldChg>
      <pc:sldChg chg="modSp">
        <pc:chgData name="Deppong, Tammy" userId="S::deppong1@msu.edu::f6cdc5d9-e0db-427d-b210-1412637b1430" providerId="AD" clId="Web-{0166EFB0-4456-20EB-AF78-1B4E4BD540CC}" dt="2025-11-17T19:08:22.312" v="34" actId="1076"/>
        <pc:sldMkLst>
          <pc:docMk/>
          <pc:sldMk cId="3879542986" sldId="715"/>
        </pc:sldMkLst>
        <pc:spChg chg="mod">
          <ac:chgData name="Deppong, Tammy" userId="S::deppong1@msu.edu::f6cdc5d9-e0db-427d-b210-1412637b1430" providerId="AD" clId="Web-{0166EFB0-4456-20EB-AF78-1B4E4BD540CC}" dt="2025-11-17T19:08:06.062" v="30" actId="20577"/>
          <ac:spMkLst>
            <pc:docMk/>
            <pc:sldMk cId="3879542986" sldId="715"/>
            <ac:spMk id="15" creationId="{017B5484-E72F-9F3D-B2AA-5BEEF805111D}"/>
          </ac:spMkLst>
        </pc:spChg>
        <pc:spChg chg="mod">
          <ac:chgData name="Deppong, Tammy" userId="S::deppong1@msu.edu::f6cdc5d9-e0db-427d-b210-1412637b1430" providerId="AD" clId="Web-{0166EFB0-4456-20EB-AF78-1B4E4BD540CC}" dt="2025-11-17T19:08:12.187" v="32" actId="20577"/>
          <ac:spMkLst>
            <pc:docMk/>
            <pc:sldMk cId="3879542986" sldId="715"/>
            <ac:spMk id="48" creationId="{7C533642-1D25-C7DE-1B49-1CB449E12465}"/>
          </ac:spMkLst>
        </pc:spChg>
        <pc:grpChg chg="mod">
          <ac:chgData name="Deppong, Tammy" userId="S::deppong1@msu.edu::f6cdc5d9-e0db-427d-b210-1412637b1430" providerId="AD" clId="Web-{0166EFB0-4456-20EB-AF78-1B4E4BD540CC}" dt="2025-11-17T19:08:20.249" v="33" actId="1076"/>
          <ac:grpSpMkLst>
            <pc:docMk/>
            <pc:sldMk cId="3879542986" sldId="715"/>
            <ac:grpSpMk id="18" creationId="{5B23ADBF-BE6E-F86B-7C01-9B4DEB82EB90}"/>
          </ac:grpSpMkLst>
        </pc:grpChg>
        <pc:grpChg chg="mod">
          <ac:chgData name="Deppong, Tammy" userId="S::deppong1@msu.edu::f6cdc5d9-e0db-427d-b210-1412637b1430" providerId="AD" clId="Web-{0166EFB0-4456-20EB-AF78-1B4E4BD540CC}" dt="2025-11-17T19:08:22.312" v="34" actId="1076"/>
          <ac:grpSpMkLst>
            <pc:docMk/>
            <pc:sldMk cId="3879542986" sldId="715"/>
            <ac:grpSpMk id="22" creationId="{388B6435-634C-D4A0-56EC-A03B2C2A94F8}"/>
          </ac:grpSpMkLst>
        </pc:grpChg>
      </pc:sldChg>
      <pc:sldChg chg="add del">
        <pc:chgData name="Deppong, Tammy" userId="S::deppong1@msu.edu::f6cdc5d9-e0db-427d-b210-1412637b1430" providerId="AD" clId="Web-{0166EFB0-4456-20EB-AF78-1B4E4BD540CC}" dt="2025-11-17T19:15:31.013" v="120"/>
        <pc:sldMkLst>
          <pc:docMk/>
          <pc:sldMk cId="3106028424" sldId="716"/>
        </pc:sldMkLst>
      </pc:sldChg>
      <pc:sldChg chg="del">
        <pc:chgData name="Deppong, Tammy" userId="S::deppong1@msu.edu::f6cdc5d9-e0db-427d-b210-1412637b1430" providerId="AD" clId="Web-{0166EFB0-4456-20EB-AF78-1B4E4BD540CC}" dt="2025-11-17T19:14:39.685" v="112"/>
        <pc:sldMkLst>
          <pc:docMk/>
          <pc:sldMk cId="3639772804" sldId="2541"/>
        </pc:sldMkLst>
      </pc:sldChg>
      <pc:sldChg chg="del">
        <pc:chgData name="Deppong, Tammy" userId="S::deppong1@msu.edu::f6cdc5d9-e0db-427d-b210-1412637b1430" providerId="AD" clId="Web-{0166EFB0-4456-20EB-AF78-1B4E4BD540CC}" dt="2025-11-17T19:14:39.654" v="108"/>
        <pc:sldMkLst>
          <pc:docMk/>
          <pc:sldMk cId="1627172272" sldId="2542"/>
        </pc:sldMkLst>
      </pc:sldChg>
      <pc:sldChg chg="modSp">
        <pc:chgData name="Deppong, Tammy" userId="S::deppong1@msu.edu::f6cdc5d9-e0db-427d-b210-1412637b1430" providerId="AD" clId="Web-{0166EFB0-4456-20EB-AF78-1B4E4BD540CC}" dt="2025-11-17T19:08:46.859" v="38" actId="20577"/>
        <pc:sldMkLst>
          <pc:docMk/>
          <pc:sldMk cId="4124283636" sldId="2543"/>
        </pc:sldMkLst>
        <pc:spChg chg="mod">
          <ac:chgData name="Deppong, Tammy" userId="S::deppong1@msu.edu::f6cdc5d9-e0db-427d-b210-1412637b1430" providerId="AD" clId="Web-{0166EFB0-4456-20EB-AF78-1B4E4BD540CC}" dt="2025-11-17T19:08:46.859" v="38" actId="20577"/>
          <ac:spMkLst>
            <pc:docMk/>
            <pc:sldMk cId="4124283636" sldId="2543"/>
            <ac:spMk id="6" creationId="{AA4FBF92-3C6E-5CEC-9A04-BCD3065EB31A}"/>
          </ac:spMkLst>
        </pc:spChg>
      </pc:sldChg>
      <pc:sldChg chg="ord">
        <pc:chgData name="Deppong, Tammy" userId="S::deppong1@msu.edu::f6cdc5d9-e0db-427d-b210-1412637b1430" providerId="AD" clId="Web-{0166EFB0-4456-20EB-AF78-1B4E4BD540CC}" dt="2025-11-17T18:58:29.891" v="8"/>
        <pc:sldMkLst>
          <pc:docMk/>
          <pc:sldMk cId="1864670807" sldId="2544"/>
        </pc:sldMkLst>
      </pc:sldChg>
      <pc:sldChg chg="addSp delSp modSp new addAnim delAnim">
        <pc:chgData name="Deppong, Tammy" userId="S::deppong1@msu.edu::f6cdc5d9-e0db-427d-b210-1412637b1430" providerId="AD" clId="Web-{0166EFB0-4456-20EB-AF78-1B4E4BD540CC}" dt="2025-11-17T19:13:19.936" v="84"/>
        <pc:sldMkLst>
          <pc:docMk/>
          <pc:sldMk cId="3591827193" sldId="2545"/>
        </pc:sldMkLst>
        <pc:spChg chg="del">
          <ac:chgData name="Deppong, Tammy" userId="S::deppong1@msu.edu::f6cdc5d9-e0db-427d-b210-1412637b1430" providerId="AD" clId="Web-{0166EFB0-4456-20EB-AF78-1B4E4BD540CC}" dt="2025-11-17T19:05:55.875" v="10"/>
          <ac:spMkLst>
            <pc:docMk/>
            <pc:sldMk cId="3591827193" sldId="2545"/>
            <ac:spMk id="2" creationId="{E13B89D9-F457-B0DC-3C96-59144485D3EF}"/>
          </ac:spMkLst>
        </pc:spChg>
        <pc:spChg chg="del">
          <ac:chgData name="Deppong, Tammy" userId="S::deppong1@msu.edu::f6cdc5d9-e0db-427d-b210-1412637b1430" providerId="AD" clId="Web-{0166EFB0-4456-20EB-AF78-1B4E4BD540CC}" dt="2025-11-17T19:06:00.093" v="11"/>
          <ac:spMkLst>
            <pc:docMk/>
            <pc:sldMk cId="3591827193" sldId="2545"/>
            <ac:spMk id="3" creationId="{FE0CAB2B-F7BB-A86A-F3E0-6C790BD3A277}"/>
          </ac:spMkLst>
        </pc:spChg>
        <pc:spChg chg="del">
          <ac:chgData name="Deppong, Tammy" userId="S::deppong1@msu.edu::f6cdc5d9-e0db-427d-b210-1412637b1430" providerId="AD" clId="Web-{0166EFB0-4456-20EB-AF78-1B4E4BD540CC}" dt="2025-11-17T19:06:01.828" v="12"/>
          <ac:spMkLst>
            <pc:docMk/>
            <pc:sldMk cId="3591827193" sldId="2545"/>
            <ac:spMk id="4" creationId="{78160D99-61FC-2931-4B32-6EB6243CF0D7}"/>
          </ac:spMkLst>
        </pc:spChg>
        <pc:picChg chg="add del mod">
          <ac:chgData name="Deppong, Tammy" userId="S::deppong1@msu.edu::f6cdc5d9-e0db-427d-b210-1412637b1430" providerId="AD" clId="Web-{0166EFB0-4456-20EB-AF78-1B4E4BD540CC}" dt="2025-11-17T19:13:05.920" v="83"/>
          <ac:picMkLst>
            <pc:docMk/>
            <pc:sldMk cId="3591827193" sldId="2545"/>
            <ac:picMk id="5" creationId="{08CF9892-98BE-E2D7-4343-096D511165BD}"/>
          </ac:picMkLst>
        </pc:picChg>
        <pc:picChg chg="add mod">
          <ac:chgData name="Deppong, Tammy" userId="S::deppong1@msu.edu::f6cdc5d9-e0db-427d-b210-1412637b1430" providerId="AD" clId="Web-{0166EFB0-4456-20EB-AF78-1B4E4BD540CC}" dt="2025-11-17T19:13:19.936" v="84"/>
          <ac:picMkLst>
            <pc:docMk/>
            <pc:sldMk cId="3591827193" sldId="2545"/>
            <ac:picMk id="6" creationId="{E2578A60-1963-3C9C-BA63-D2A87B7FD86F}"/>
          </ac:picMkLst>
        </pc:picChg>
      </pc:sldChg>
      <pc:sldChg chg="add">
        <pc:chgData name="Deppong, Tammy" userId="S::deppong1@msu.edu::f6cdc5d9-e0db-427d-b210-1412637b1430" providerId="AD" clId="Web-{0166EFB0-4456-20EB-AF78-1B4E4BD540CC}" dt="2025-11-17T19:13:51.029" v="85"/>
        <pc:sldMkLst>
          <pc:docMk/>
          <pc:sldMk cId="1820223499" sldId="2546"/>
        </pc:sldMkLst>
      </pc:sldChg>
      <pc:sldChg chg="add">
        <pc:chgData name="Deppong, Tammy" userId="S::deppong1@msu.edu::f6cdc5d9-e0db-427d-b210-1412637b1430" providerId="AD" clId="Web-{0166EFB0-4456-20EB-AF78-1B4E4BD540CC}" dt="2025-11-17T19:15:28.998" v="113"/>
        <pc:sldMkLst>
          <pc:docMk/>
          <pc:sldMk cId="3367144465" sldId="2547"/>
        </pc:sldMkLst>
      </pc:sldChg>
      <pc:sldChg chg="add">
        <pc:chgData name="Deppong, Tammy" userId="S::deppong1@msu.edu::f6cdc5d9-e0db-427d-b210-1412637b1430" providerId="AD" clId="Web-{0166EFB0-4456-20EB-AF78-1B4E4BD540CC}" dt="2025-11-17T19:15:30.295" v="117"/>
        <pc:sldMkLst>
          <pc:docMk/>
          <pc:sldMk cId="1627172272" sldId="2548"/>
        </pc:sldMkLst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08T18:16:51.682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28 0,'10589'0'0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08T18:17:01.048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0 0,'11338'163'0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08T18:16:40.781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0 0,'10181'245'0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08T18:17:18.843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0 0,'3069'21'0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08T18:17:21.496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1 284 0,'1421'-283'0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08T18:16:40.781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0 0,'10181'245'0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08T18:17:18.843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0 0,'3069'21'0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08T18:17:21.496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1 284 0,'1421'-283'0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5-11-17T18:18:30.518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20622 14839 16383 0 0,'0'-5'0'0'0,"8"0"0"0"0,22-1 0 0 0,23 1 0 0 0,27 2 0 0 0,16 1 0 0 0,0 5 0 0 0,-9 8 0 0 0,-9 4 0 0 0,-14 2 0 0 0,-13-4 0 0 0,-8 2 0 0 0,5-3 0 0 0,5 1 0 0 0,3 5 0 0 0,7 1 0 0 0,4 2 0 0 0,-5 0 0 0 0,-7-2 0 0 0,-11 2 0 0 0,-5-4 0 0 0,-9-4 0 0 0,-1-5 0 0 0,-3-3 0 0 0,-2-2 0 0 0,4-3 0 0 0,8 0 0 0 0,16 3 0 0 0,25 7 0 0 0,29 4 0 0 0,27 2 0 0 0,19 2 0 0 0,0 1 0 0 0,-13 3 0 0 0,-26-2 0 0 0,-25-4 0 0 0,-22-7 0 0 0,3-4 0 0 0,9-2 0 0 0,20-1 0 0 0,23-2 0 0 0,17 3 0 0 0,27 7 0 0 0,9 4 0 0 0,4 2 0 0 0,-12 0 0 0 0,-25 0 0 0 0,-23-5 0 0 0,-26-3 0 0 0,-27-3 0 0 0,-18-2 0 0 0,-14-3 0 0 0,-2 0 0 0 0,1 0 0 0 0,9-1 0 0 0,10 1 0 0 0,20-2 0 0 0,20 2 0 0 0,19 0 0 0 0,10 0 0 0 0,2 0 0 0 0,-2 0 0 0 0,2 5 0 0 0,-9 4 0 0 0,-9 7 0 0 0,-9 0 0 0 0,-3 2 0 0 0,9-2 0 0 0,10-3 0 0 0,9-5 0 0 0,12 0 0 0 0,17 0 0 0 0,10 3 0 0 0,12-1 0 0 0,0-2 0 0 0,2-2 0 0 0,-8-3 0 0 0,-4 4 0 0 0,-2 4 0 0 0,-12 5 0 0 0,-14 5 0 0 0,-5 1 0 0 0,-4-1 0 0 0,4 0 0 0 0,2-5 0 0 0,-4 1 0 0 0,-4-4 0 0 0,-2-3 0 0 0,-3-4 0 0 0,1-3 0 0 0,5-1 0 0 0,7-2 0 0 0,1 0 0 0 0,10 0 0 0 0,6-7 0 0 0,12-2 0 0 0,-1-9 0 0 0,4-1 0 0 0,1-2 0 0 0,-5 7 0 0 0,-3-2 0 0 0,-6 3 0 0 0,-5 0 0 0 0,-11 2 0 0 0,-13 1 0 0 0,-16 1 0 0 0,-10-1 0 0 0,-18 4 0 0 0,-12-1 0 0 0,-15 6 0 0 0,1-1 0 0 0,7-3 0 0 0,9-1 0 0 0,0-4 0 0 0,4 1 0 0 0,2-1 0 0 0,8 5 0 0 0,6-4 0 0 0,12 1 0 0 0,16 1 0 0 0,6 3 0 0 0,-10 0 0 0 0,-17 3 0 0 0,-18 1 0 0 0,-14 0 0 0 0,-16 0 0 0 0,-1 5 0 0 0,4 1 0 0 0,10 0 0 0 0,6-1 0 0 0,10-2 0 0 0,10-1 0 0 0,14 0 0 0 0,11-2 0 0 0,11 0 0 0 0,-3 0 0 0 0,-13 0 0 0 0,-15-5 0 0 0,-9-6 0 0 0,0-1 0 0 0,-1 1 0 0 0,9 0 0 0 0,6-5 0 0 0,5 2 0 0 0,8-2 0 0 0,4 1 0 0 0,1 6 0 0 0,-3-4 0 0 0,-4 3 0 0 0,1-3 0 0 0,-1 4 0 0 0,11-1 0 0 0,5 5 0 0 0,10 1 0 0 0,4 2 0 0 0,12 2 0 0 0,10 0 0 0 0,14 0 0 0 0,13 2 0 0 0,6-2 0 0 0,-1 0 0 0 0,-8 4 0 0 0,-11 3 0 0 0,-10 2 0 0 0,-8 3 0 0 0,-5-4 0 0 0,-13 3 0 0 0,-17-2 0 0 0,-23-1 0 0 0,-18-1 0 0 0,-20-4 0 0 0,-8-1 0 0 0,-10-2 0 0 0,-6 0 0 0 0,2 0 0 0 0,-4 0 0 0 0,0 0 0 0 0,7-5 0 0 0,8-6 0 0 0,3-5 0 0 0,11 0 0 0 0,15-2 0 0 0,11-8 0 0 0,6 4 0 0 0,-6-2 0 0 0,-2 0 0 0 0,2 0 0 0 0,-2-2 0 0 0,10 1 0 0 0,-5 4 0 0 0,-2 0 0 0 0,-3 5 0 0 0,2 5 0 0 0,13 0 0 0 0,7 1 0 0 0,4 4 0 0 0,1 1 0 0 0,1 2 0 0 0,-9 1 0 0 0,1 2 0 0 0,-9 2 0 0 0,5-2 0 0 0,-1 0 0 0 0,-10 0 0 0 0,-7 1 0 0 0,-1-1 0 0 0,0 0 0 0 0,12 5 0 0 0,5 5 0 0 0,-4 1 0 0 0,-3 3 0 0 0,-10 6 0 0 0,-15-4 0 0 0,-12-4 0 0 0,-7-2 0 0 0,-6-5 0 0 0,-8-2 0 0 0,-1-1 0 0 0,-6-2 0 0 0,6 0 0 0 0,4-2 0 0 0,10 2 0 0 0,6-2 0 0 0,11 2 0 0 0,15 0 0 0 0,6 0 0 0 0,7 0 0 0 0,6-4 0 0 0,8-3 0 0 0,2 2 0 0 0,-12-4 0 0 0,-14 1 0 0 0,-18 0 0 0 0,-20-2 0 0 0,-20 9 0 0 0,-18 18 0 0 0,-20 15 0 0 0,-16 16 0 0 0,-2-1 0 0 0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5-11-17T18:18:30.519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20676 15540 16383 0 0,'5'0'0'0'0,"32"13"0"0"0,49 14 0 0 0,48 29 0 0 0,39 14 0 0 0,35 10 0 0 0,19 2 0 0 0,5-13 0 0 0,-4-5 0 0 0,-20-15 0 0 0,-18-2 0 0 0,-19-10 0 0 0,-25-12 0 0 0,-25 2 0 0 0,-23-3 0 0 0,-24-6 0 0 0,-20-5 0 0 0,-11-7 0 0 0,2-1 0 0 0,9-5 0 0 0,25 0 0 0 0,18-2 0 0 0,22 1 0 0 0,12-12 0 0 0,10-3 0 0 0,3 0 0 0 0,1-10 0 0 0,-9 2 0 0 0,-11-9 0 0 0,-21 2 0 0 0,-21 6 0 0 0,-22 7 0 0 0,-21-4 0 0 0,-3-1 0 0 0,17 6 0 0 0,25-7 0 0 0,22 0 0 0 0,31-7 0 0 0,25-10 0 0 0,21-23 0 0 0,11-2 0 0 0,-4 2 0 0 0,-20-3 0 0 0,-31 11 0 0 0,-31 2 0 0 0,-30 10 0 0 0,-9 14 0 0 0,2 12 0 0 0,12 7 0 0 0,25 8 0 0 0,25 3 0 0 0,21 2 0 0 0,9 12 0 0 0,5 16 0 0 0,-4 4 0 0 0,-7-5 0 0 0,-16-8 0 0 0,-21-5 0 0 0,-27-8 0 0 0,-24-5 0 0 0,-13-2 0 0 0,-11-1 0 0 0,-8-1 0 0 0,-5-1 0 0 0,2 1 0 0 0,0 1 0 0 0,0-2 0 0 0,4 2 0 0 0,18 0 0 0 0,23 0 0 0 0,27 11 0 0 0,16 5 0 0 0,17 11 0 0 0,2 15 0 0 0,-8 9 0 0 0,-8-1 0 0 0,-14 1 0 0 0,-15-8 0 0 0,-16-11 0 0 0,-17-11 0 0 0,-9 5 0 0 0,-1-6 0 0 0,2-4 0 0 0,6-4 0 0 0,5 7 0 0 0,-2 0 0 0 0,-6-3 0 0 0,-5-5 0 0 0,-5-3 0 0 0,-5-3 0 0 0,-6-3 0 0 0,-3-1 0 0 0,-2-2 0 0 0,-1 1 0 0 0,4-2 0 0 0,1 2 0 0 0,-1-2 0 0 0,5-9 0 0 0,8-5 0 0 0,12 0 0 0 0,9-8 0 0 0,8-1 0 0 0,-2 5 0 0 0,-6-7 0 0 0,-9 0 0 0 0,-12 8 0 0 0,-6-8 0 0 0,-7 1 0 0 0,2-6 0 0 0,8-22 0 0 0,14-2 0 0 0,26-4 0 0 0,21 9 0 0 0,3 13 0 0 0,-13 14 0 0 0,-20 9 0 0 0</inkml:trace>
</inkml:ink>
</file>

<file path=ppt/ink/ink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5-11-17T18:18:30.515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21307 14903 16383 0 0,'0'0'0'0'0</inkml:trace>
</inkml:ink>
</file>

<file path=ppt/ink/ink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5-11-17T18:18:30.516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21307 15029 16383 0 0,'0'0'0'0'0</inkml:trace>
</inkml:ink>
</file>

<file path=ppt/ink/ink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5-11-17T18:18:30.517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22317 15120 16383 0 0,'0'0'0'0'0</inkml:trace>
</inkml:ink>
</file>

<file path=ppt/ink/ink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5-11-17T18:18:30.530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17610 13922 16383 0 0,'0'-5'0'0'0,"5"-2"0"0"0,14-7 0 0 0,13-7 0 0 0,14-8 0 0 0,17-4 0 0 0,20 1 0 0 0,15 3 0 0 0,14 3 0 0 0,4 2 0 0 0,-5 5 0 0 0,-14 2 0 0 0,-17 2 0 0 0,-14 6 0 0 0,-15 2 0 0 0,-9 4 0 0 0,-10 3 0 0 0,0 0 0 0 0,6-5 0 0 0,26-4 0 0 0,21-1 0 0 0,25 0 0 0 0,15 2 0 0 0,13 4 0 0 0,4 0 0 0 0,2 3 0 0 0,-3-4 0 0 0,-11 0 0 0 0,-25-4 0 0 0,-23-3 0 0 0,-20 4 0 0 0,-9 2 0 0 0,-7 8 0 0 0,4 1 0 0 0,11 2 0 0 0,12-2 0 0 0,11 2 0 0 0,5 1 0 0 0,-4 0 0 0 0,-11 6 0 0 0,-15-1 0 0 0,-13-3 0 0 0,1 3 0 0 0,12-1 0 0 0,14 2 0 0 0,14 4 0 0 0,12 4 0 0 0,13-3 0 0 0,5-2 0 0 0,0-6 0 0 0,-7 1 0 0 0,-17-1 0 0 0,-21-2 0 0 0,-18-2 0 0 0,-7-4 0 0 0,2 1 0 0 0,14 3 0 0 0,21 4 0 0 0,19 7 0 0 0,22 3 0 0 0,17 5 0 0 0,7 2 0 0 0,3 0 0 0 0,-5-4 0 0 0,-19-4 0 0 0,-22-2 0 0 0,-22-5 0 0 0,-10-3 0 0 0,-5-2 0 0 0,3-4 0 0 0,11 4 0 0 0,10-1 0 0 0,3 0 0 0 0,1 0 0 0 0,12-4 0 0 0,5 1 0 0 0,1-1 0 0 0,-8-1 0 0 0,-6 0 0 0 0,-8 0 0 0 0,-2-1 0 0 0,5 1 0 0 0,13 0 0 0 0,6 0 0 0 0,5 0 0 0 0,0 0 0 0 0,-2 0 0 0 0,-4 0 0 0 0,-8 0 0 0 0,-9 0 0 0 0,-12 0 0 0 0,-11 0 0 0 0,-15-5 0 0 0,-8-5 0 0 0,-8-1 0 0 0,-6 0 0 0 0,-3 5 0 0 0,-1-4 0 0 0,-2-4 0 0 0,12-4 0 0 0,11-3 0 0 0,10 2 0 0 0,16 0 0 0 0,11-2 0 0 0,10 3 0 0 0,13 6 0 0 0,6 4 0 0 0,-2 1 0 0 0,-1 6 0 0 0,-8 1 0 0 0,-15 0 0 0 0,-7 0 0 0 0,-9 1 0 0 0,-1-1 0 0 0,-7 2 0 0 0,-1-2 0 0 0,0 0 0 0 0,3-5 0 0 0,9-5 0 0 0,7-1 0 0 0,-1-3 0 0 0,1-5 0 0 0,-8 3 0 0 0,-5 3 0 0 0,0-2 0 0 0,-4 4 0 0 0,-6 3 0 0 0,-10 2 0 0 0,-9 3 0 0 0,-4-2 0 0 0,-4-2 0 0 0,-1 1 0 0 0,0 3 0 0 0,4 0 0 0 0,6 1 0 0 0,7 2 0 0 0,4 0 0 0 0,1 0 0 0 0,-6 0 0 0 0,-2 0 0 0 0,-2 0 0 0 0,6 0 0 0 0,-1 2 0 0 0,2-2 0 0 0,0 0 0 0 0,3 0 0 0 0,1 0 0 0 0,-1 0 0 0 0,-3 0 0 0 0,-5 0 0 0 0,-8 0 0 0 0,-6 0 0 0 0,0 0 0 0 0,1 0 0 0 0,9 0 0 0 0,4 0 0 0 0,8 0 0 0 0,5 0 0 0 0,3 0 0 0 0,7 0 0 0 0,7-5 0 0 0,19-2 0 0 0,12-2 0 0 0,1-2 0 0 0,-4 3 0 0 0,-18 1 0 0 0,-19 2 0 0 0,-17 4 0 0 0,-11-1 0 0 0,-7 2 0 0 0,-5 0 0 0 0,-5 0 0 0 0,4 0 0 0 0,7 2 0 0 0,18-2 0 0 0,15 0 0 0 0,13 0 0 0 0,8 0 0 0 0,-1 0 0 0 0,2 0 0 0 0,7 0 0 0 0,6 0 0 0 0,11 0 0 0 0,3 0 0 0 0,-7 0 0 0 0,-7 0 0 0 0,-15 0 0 0 0,-12 0 0 0 0,-7 0 0 0 0,-4 0 0 0 0,-7 0 0 0 0,-2 5 0 0 0,7 4 0 0 0,6 2 0 0 0,8 1 0 0 0,13-1 0 0 0,12 5 0 0 0,7 3 0 0 0,10 3 0 0 0,-2 2 0 0 0,-5 2 0 0 0,-11-5 0 0 0,-11-5 0 0 0,-8 0 0 0 0,-10-3 0 0 0,-5-5 0 0 0,1 1 0 0 0,-4-1 0 0 0,-5-1 0 0 0,-9-3 0 0 0,-3 3 0 0 0,3 1 0 0 0,4-2 0 0 0,2-3 0 0 0,10 1 0 0 0,5-3 0 0 0,12 1 0 0 0,5-2 0 0 0,-3 0 0 0 0,-4-2 0 0 0,-12 2 0 0 0,-5 0 0 0 0,-6 0 0 0 0,1 0 0 0 0,8 0 0 0 0,4 0 0 0 0,9 5 0 0 0,15 0 0 0 0,14 6 0 0 0,14-1 0 0 0,9-1 0 0 0,7-2 0 0 0,-4-4 0 0 0,-1 0 0 0 0,-12-1 0 0 0,-10-2 0 0 0,-6 0 0 0 0,-3-2 0 0 0,-9 2 0 0 0,-1-5 0 0 0,-3-1 0 0 0,-15-4 0 0 0,-10-1 0 0 0,-14 3 0 0 0,-11 2 0 0 0,-3 1 0 0 0,-1-2 0 0 0,12-1 0 0 0,18-1 0 0 0,25-1 0 0 0,13-3 0 0 0,16-4 0 0 0,9-2 0 0 0,8 1 0 0 0,3-1 0 0 0,-1-2 0 0 0,-12 3 0 0 0,-13 6 0 0 0,-25 4 0 0 0,-16 1 0 0 0,-14 1 0 0 0,-4-5 0 0 0,-2-1 0 0 0,-4 0 0 0 0,-4-1 0 0 0,-8 3 0 0 0,-4 2 0 0 0,4 5 0 0 0,8 0 0 0 0,6 3 0 0 0,0 0 0 0 0,-1 0 0 0 0,-8 0 0 0 0,-2 1 0 0 0,-3-1 0 0 0,-1 10 0 0 0,-1 6 0 0 0,-4 5 0 0 0,-2 9 0 0 0,1 2 0 0 0,-1 7 0 0 0,0-1 0 0 0,3 2 0 0 0,1-5 0 0 0,-4-4 0 0 0,0-3 0 0 0,-4-2 0 0 0,4 0 0 0 0,0 2 0 0 0,5-2 0 0 0,-5-5 0 0 0</inkml:trace>
</inkml:ink>
</file>

<file path=ppt/ink/ink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5-11-17T18:18:30.531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18002 14563 16383 0 0,'-5'0'0'0'0,"-2"-10"0"0"0,-2-6 0 0 0,-1-5 0 0 0,1-4 0 0 0,7 2 0 0 0,7 6 0 0 0,14 1 0 0 0,5 3 0 0 0,10-2 0 0 0,7 4 0 0 0,6 3 0 0 0,7 2 0 0 0,13 3 0 0 0,16-2 0 0 0,13-2 0 0 0,12 1 0 0 0,0 3 0 0 0,-8 0 0 0 0,-19 1 0 0 0,-15 2 0 0 0,-13 0 0 0 0,-10 0 0 0 0,-5 0 0 0 0,7 0 0 0 0,3 0 0 0 0,2 2 0 0 0,2-2 0 0 0,-4 0 0 0 0,-4 0 0 0 0,-8 0 0 0 0,6 0 0 0 0,8 0 0 0 0,17 0 0 0 0,14 0 0 0 0,9 0 0 0 0,9 0 0 0 0,7 0 0 0 0,12-5 0 0 0,2-2 0 0 0,-5 3 0 0 0,-9-6 0 0 0,-8 0 0 0 0,-10 4 0 0 0,0 0 0 0 0,6-2 0 0 0,13 0 0 0 0,8 1 0 0 0,1 2 0 0 0,2 2 0 0 0,8 2 0 0 0,6 1 0 0 0,10 0 0 0 0,16 0 0 0 0,18-5 0 0 0,10 0 0 0 0,3 0 0 0 0,-8-4 0 0 0,-9 1 0 0 0,-10 0 0 0 0,-15 1 0 0 0,-8 4 0 0 0,-7 1 0 0 0,-11 1 0 0 0,-7 1 0 0 0,4 0 0 0 0,4 1 0 0 0,15-5 0 0 0,17-1 0 0 0,12-2 0 0 0,14-1 0 0 0,-1-1 0 0 0,-2 1 0 0 0,-7 3 0 0 0,-16 2 0 0 0,-10 0 0 0 0,-20 3 0 0 0,-18 0 0 0 0,-16-5 0 0 0,-15 0 0 0 0,-10-1 0 0 0,-12 2 0 0 0,-6 1 0 0 0,-7 2 0 0 0,-7-1 0 0 0,2 2 0 0 0,7 0 0 0 0,9 5 0 0 0,12 1 0 0 0,18-1 0 0 0,15 5 0 0 0,5-1 0 0 0,1-1 0 0 0,7 2 0 0 0,-3 4 0 0 0,-5 4 0 0 0,-7-2 0 0 0,-11 1 0 0 0,-11-1 0 0 0,-3 0 0 0 0,-10-3 0 0 0,-11 2 0 0 0,-3-3 0 0 0,-7-2 0 0 0,-4-4 0 0 0,-4-2 0 0 0,-7 2 0 0 0,-2 0 0 0 0,7 4 0 0 0,9 4 0 0 0,6 1 0 0 0,10-4 0 0 0,-2-3 0 0 0,-1 2 0 0 0,-8-1 0 0 0,-2-2 0 0 0,8-3 0 0 0,1 0 0 0 0,-1-3 0 0 0,-9-1 0 0 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0227215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gpnmag.com/news/usda-launches-new-tool-to-support-specialty-crop-exports/" TargetMode="External"/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392512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95288" y="692150"/>
            <a:ext cx="6159500" cy="3465513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marL="0" marR="0" lvl="0" indent="0" algn="r" defTabSz="3429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00B90A4A-7395-4C20-9269-68644FF85401}" type="datetime1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ＭＳ Ｐゴシック" pitchFamily="49" charset="-128"/>
                <a:cs typeface="+mn-cs"/>
              </a:rPr>
              <a:pPr marL="0" marR="0" lvl="0" indent="0" algn="r" defTabSz="3429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11/17/2025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ＭＳ Ｐゴシック" pitchFamily="49" charset="-128"/>
              <a:cs typeface="+mn-cs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3429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0F562E72-9B19-4F0E-84F5-E88D4B39FE3D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ＭＳ Ｐゴシック" pitchFamily="49" charset="-128"/>
                <a:cs typeface="+mn-cs"/>
              </a:rPr>
              <a:pPr marL="0" marR="0" lvl="0" indent="0" algn="r" defTabSz="3429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ＭＳ Ｐゴシック" pitchFamily="49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1909688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None/>
            </a:pPr>
            <a:r>
              <a:rPr lang="en-US" i="1" dirty="0"/>
              <a:t>This slide presents the visual foundation of the Growing Healthy Together campaign—MSU’s integrated strategy to address food security, public health, community resilience, and economic development through collaborative, interdisciplinary action.</a:t>
            </a:r>
          </a:p>
          <a:p>
            <a:pPr>
              <a:buNone/>
            </a:pPr>
            <a:endParaRPr lang="en-US" dirty="0"/>
          </a:p>
          <a:p>
            <a:pPr>
              <a:buNone/>
            </a:pPr>
            <a:r>
              <a:rPr lang="en-US" i="1" dirty="0"/>
              <a:t>At the center is the initiative’s unifying vision: creating sustainable, inclusive systems where food, health, community, and economic opportunity are interconnected and mutually reinforcing.</a:t>
            </a:r>
            <a:endParaRPr lang="en-US" dirty="0"/>
          </a:p>
          <a:p>
            <a:pPr>
              <a:buNone/>
            </a:pPr>
            <a:r>
              <a:rPr lang="en-US" i="1" dirty="0"/>
              <a:t>Surrounding this core are four strategic pillars that guide the initiative’s work:</a:t>
            </a:r>
          </a:p>
          <a:p>
            <a:pPr>
              <a:buNone/>
            </a:pPr>
            <a:endParaRPr lang="en-US" dirty="0"/>
          </a:p>
          <a:p>
            <a:pPr>
              <a:buNone/>
            </a:pPr>
            <a:r>
              <a:rPr lang="en-US" dirty="0"/>
              <a:t>– </a:t>
            </a:r>
            <a:r>
              <a:rPr lang="en-US" b="1" dirty="0"/>
              <a:t>Food &amp; Agriculture</a:t>
            </a:r>
            <a:r>
              <a:rPr lang="en-US" dirty="0"/>
              <a:t>, emphasizing urban agriculture, equitable food access, and waste reduction, reflecting MSU’s commitment to building resilient, efficient food systems rooted in sustainability.</a:t>
            </a:r>
          </a:p>
          <a:p>
            <a:pPr>
              <a:buNone/>
            </a:pPr>
            <a:r>
              <a:rPr lang="en-US" dirty="0"/>
              <a:t>– </a:t>
            </a:r>
            <a:r>
              <a:rPr lang="en-US" b="1" dirty="0"/>
              <a:t>Health</a:t>
            </a:r>
            <a:r>
              <a:rPr lang="en-US" dirty="0"/>
              <a:t>, with a focus on precision nutrition, disease prevention, and emotional well-being, where innovation meets equity to close gaps in public health outcomes.</a:t>
            </a:r>
          </a:p>
          <a:p>
            <a:pPr>
              <a:buNone/>
            </a:pPr>
            <a:r>
              <a:rPr lang="en-US" dirty="0"/>
              <a:t>– </a:t>
            </a:r>
            <a:r>
              <a:rPr lang="en-US" b="1" dirty="0"/>
              <a:t>Community</a:t>
            </a:r>
            <a:r>
              <a:rPr lang="en-US" dirty="0"/>
              <a:t>, elevating local engagement through gardens, shared meals, and culturally informed programs that foster social connection and empowerment.</a:t>
            </a:r>
          </a:p>
          <a:p>
            <a:pPr>
              <a:buNone/>
            </a:pPr>
            <a:r>
              <a:rPr lang="en-US" dirty="0"/>
              <a:t>– </a:t>
            </a:r>
            <a:r>
              <a:rPr lang="en-US" b="1" dirty="0"/>
              <a:t>Economic Opportunity</a:t>
            </a:r>
            <a:r>
              <a:rPr lang="en-US" dirty="0"/>
              <a:t>, a pivotal addition, illustrating how MSU is cultivating workforce pipelines, supporting startups, and partnering with industry to drive job creation and innovation in agri-food and health tech sectors.</a:t>
            </a:r>
          </a:p>
          <a:p>
            <a:pPr>
              <a:buNone/>
            </a:pPr>
            <a:endParaRPr lang="en-US" dirty="0"/>
          </a:p>
          <a:p>
            <a:r>
              <a:rPr lang="en-US" i="1" dirty="0"/>
              <a:t>Together, these domains form a dynamic, scalable model. They support the campaign’s broader mission: to transform research into action, advance health equity, and position Michigan as a national leader in sustainable, community-driven innovation.</a:t>
            </a:r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F84825-FE79-4412-A713-A9CE8F10191E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489563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95288" y="692150"/>
            <a:ext cx="6159500" cy="3465513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fld id="{00B90A4A-7395-4C20-9269-68644FF85401}" type="datetime1">
              <a:rPr lang="en-US" smtClean="0"/>
              <a:t>11/17/2025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0F562E72-9B19-4F0E-84F5-E88D4B39FE3D}" type="slidenum">
              <a:rPr lang="en-US" smtClean="0"/>
              <a:pPr>
                <a:defRPr/>
              </a:pPr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909688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95288" y="692150"/>
            <a:ext cx="6159500" cy="3465513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marR="0" lvl="0" indent="-17145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sz="9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$75 million Dairy Cattle Teach and Research facility at MSU</a:t>
            </a:r>
          </a:p>
          <a:p>
            <a:pPr marL="171450" marR="0" lvl="0" indent="-17145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sz="9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$65 million project to upgrade and renovate its 90,000-square-foot Plant Science Research Greenhouse Facility to include state-of-the-art environmental controls, LED lighting, and a new headhouse — $53 million from the </a:t>
            </a:r>
            <a:r>
              <a:rPr lang="en-US" sz="900" b="0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Michigan Legislature and $12 million from MSU</a:t>
            </a:r>
            <a:r>
              <a:rPr lang="en-US" sz="900" b="0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</a:t>
            </a:r>
            <a:r>
              <a:rPr lang="en-US" sz="9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Renovations include modern environmental controls, LED lighting and higher ceilings to support a wider range of research.</a:t>
            </a:r>
          </a:p>
          <a:p>
            <a:pPr marL="171450" marR="0" lvl="0" indent="-17145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sz="9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$200 million 200,000-square foot Plant and Environmental Science Building. Planned building features include:</a:t>
            </a:r>
          </a:p>
          <a:p>
            <a:pPr marL="514350" lvl="1" indent="-171450">
              <a:buFont typeface="Courier New" panose="02070309020205020404" pitchFamily="49" charset="0"/>
              <a:buChar char="o"/>
            </a:pPr>
            <a:r>
              <a:rPr lang="en-US" sz="9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     a rooftop phytotron that regulates temperature, humidity, light and carbon dioxide levels, simulating precise climate conditions;</a:t>
            </a:r>
          </a:p>
          <a:p>
            <a:pPr marL="514350" lvl="1" indent="-171450">
              <a:buFont typeface="Courier New" panose="02070309020205020404" pitchFamily="49" charset="0"/>
              <a:buChar char="o"/>
            </a:pPr>
            <a:r>
              <a:rPr lang="en-US" sz="9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     the Center for Advanced Microscopy, which supports high resolution plant visualizations and analysis;</a:t>
            </a:r>
          </a:p>
          <a:p>
            <a:pPr marL="514350" lvl="1" indent="-171450">
              <a:buFont typeface="Courier New" panose="02070309020205020404" pitchFamily="49" charset="0"/>
              <a:buChar char="o"/>
            </a:pPr>
            <a:r>
              <a:rPr lang="en-US" sz="9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     seed storage facilities to safeguard long-term plant biodiversity; and</a:t>
            </a:r>
          </a:p>
          <a:p>
            <a:pPr marL="514350" lvl="1" indent="-171450">
              <a:buFont typeface="Courier New" panose="02070309020205020404" pitchFamily="49" charset="0"/>
              <a:buChar char="o"/>
            </a:pPr>
            <a:r>
              <a:rPr lang="en-US" sz="9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     collaborative, flexible workspaces that facilitate teamwork across disciplines.</a:t>
            </a:r>
          </a:p>
          <a:p>
            <a:pPr marL="171450" marR="0" lvl="0" indent="-17145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en-US" sz="900" b="0" i="0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fld id="{15C91C7C-142C-4240-9297-F56A9C10AF09}" type="datetime1">
              <a:rPr lang="en-US" smtClean="0"/>
              <a:t>11/17/2025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0F562E72-9B19-4F0E-84F5-E88D4B39FE3D}" type="slidenum">
              <a:rPr lang="en-US" smtClean="0"/>
              <a:pPr>
                <a:defRPr/>
              </a:pPr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092794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95288" y="692150"/>
            <a:ext cx="6159500" cy="3465513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following the resolution of the recent government shutdown:</a:t>
            </a:r>
          </a:p>
          <a:p>
            <a:br>
              <a:rPr lang="en-US"/>
            </a:br>
            <a:endParaRPr lang="en-US"/>
          </a:p>
          <a:p>
            <a:r>
              <a:rPr lang="en-US" b="1"/>
              <a:t>⏰ Continuing Resolution (CR) – Through January 30, 2026</a:t>
            </a:r>
          </a:p>
          <a:p>
            <a:r>
              <a:rPr lang="en-US" b="1"/>
              <a:t>Most federal agencies</a:t>
            </a:r>
            <a:r>
              <a:rPr lang="en-US"/>
              <a:t> are funded at </a:t>
            </a:r>
            <a:r>
              <a:rPr lang="en-US" b="1"/>
              <a:t>FY 2025 levels</a:t>
            </a:r>
            <a:r>
              <a:rPr lang="en-US"/>
              <a:t> until Jan 30, 2026</a:t>
            </a:r>
          </a:p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fld id="{F3F309A3-FCFA-4F75-94ED-8D402F75BF91}" type="datetime1">
              <a:rPr lang="en-US" smtClean="0"/>
              <a:t>11/17/2025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0F562E72-9B19-4F0E-84F5-E88D4B39FE3D}" type="slidenum">
              <a:rPr lang="en-US" smtClean="0"/>
              <a:pPr>
                <a:defRPr/>
              </a:pPr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589815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95288" y="692150"/>
            <a:ext cx="6159500" cy="3465513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900" b="0" i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with new deadlines communicated upon the conclusion of the government shutdown. If an application has already been submitted, applicants may revise and resubmit prior to the new deadline.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fld id="{C2900427-11A3-4E75-AB4F-AE8D23EC4390}" type="datetime1">
              <a:rPr lang="en-US" smtClean="0"/>
              <a:t>11/17/2025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0F562E72-9B19-4F0E-84F5-E88D4B39FE3D}" type="slidenum">
              <a:rPr lang="en-US" smtClean="0"/>
              <a:pPr>
                <a:defRPr/>
              </a:pPr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668987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95288" y="692150"/>
            <a:ext cx="6159500" cy="3465513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fld id="{CA417A67-8FC4-4BD6-B410-9DF8D4F329DE}" type="datetime1">
              <a:rPr lang="en-US" smtClean="0"/>
              <a:t>11/17/2025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0F562E72-9B19-4F0E-84F5-E88D4B39FE3D}" type="slidenum">
              <a:rPr lang="en-US" smtClean="0"/>
              <a:pPr>
                <a:defRPr/>
              </a:pPr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305527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95288" y="692150"/>
            <a:ext cx="6159500" cy="3465513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900" b="0" i="0" u="none" strike="noStrik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Within 60 days of this memorandum, agencies shall submit to OSTP and post on their agency’s website a report outlining their implementation plans for</a:t>
            </a:r>
          </a:p>
          <a:p>
            <a:r>
              <a:rPr lang="en-US" sz="900" b="0" i="0" u="none" strike="noStrik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Gold Standard Science.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fld id="{E7159994-2BF6-4CAF-831F-53AEDA28D4EB}" type="datetime1">
              <a:rPr lang="en-US" smtClean="0"/>
              <a:t>11/17/2025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0F562E72-9B19-4F0E-84F5-E88D4B39FE3D}" type="slidenum">
              <a:rPr lang="en-US" smtClean="0"/>
              <a:pPr>
                <a:defRPr/>
              </a:pPr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159584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86D286B-71AF-8B0A-703E-ED5D634F4C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934639F-C6B1-23C9-847D-061531B1149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95288" y="692150"/>
            <a:ext cx="6159500" cy="3465513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363D2FB-8DEE-5463-5667-116AC2CF38C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46E5E5-7FE3-8F66-EFC4-0DFDE4B7C5ED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fld id="{00B90A4A-7395-4C20-9269-68644FF85401}" type="datetime1">
              <a:rPr lang="en-US" smtClean="0"/>
              <a:t>11/17/2025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28B2AE-8D88-B1ED-FE47-90C41DED85B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0F562E72-9B19-4F0E-84F5-E88D4B39FE3D}" type="slidenum">
              <a:rPr lang="en-US" smtClean="0"/>
              <a:pPr>
                <a:defRPr/>
              </a:pPr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778027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08BD3D2-83BC-A362-1330-0C17702C278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5C1A89D-D2E6-0B85-C679-66EEC0F47D3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95288" y="692150"/>
            <a:ext cx="6159500" cy="3465513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6659E14-CF94-A3AF-9872-D917770A393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49D0BE-3444-021F-4378-5A752AE93005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fld id="{00B90A4A-7395-4C20-9269-68644FF85401}" type="datetime1">
              <a:rPr lang="en-US" smtClean="0"/>
              <a:t>11/17/2025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8CDEF59-0C87-4F4E-ED3C-63E33227CF0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0F562E72-9B19-4F0E-84F5-E88D4B39FE3D}" type="slidenum">
              <a:rPr lang="en-US" smtClean="0"/>
              <a:pPr>
                <a:defRPr/>
              </a:pPr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386016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C5674E2-E952-CE78-7D04-4D81C41829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3532D05-C0D7-7323-5242-1F2689DAD63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95288" y="692150"/>
            <a:ext cx="6159500" cy="3465513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A0C8378-CE8D-5B2A-E793-1471F28841E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Project GREEEN (Generating Research and Extension to meet Economic and Environmental Needs)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B3A1C1-8EF9-7CAB-8B80-668FCDA05290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fld id="{00B90A4A-7395-4C20-9269-68644FF85401}" type="datetime1">
              <a:rPr lang="en-US" smtClean="0"/>
              <a:t>11/17/2025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978774D-B3F3-50F6-D0B9-3F4F7BC7BDC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0F562E72-9B19-4F0E-84F5-E88D4B39FE3D}" type="slidenum">
              <a:rPr lang="en-US" smtClean="0"/>
              <a:pPr>
                <a:defRPr/>
              </a:pPr>
              <a:t>40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540317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95288" y="692150"/>
            <a:ext cx="6159500" cy="3465513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fld id="{B1FDAE68-EC22-4E74-AD0F-094F5D5DBE57}" type="datetime1">
              <a:rPr lang="en-US" smtClean="0"/>
              <a:t>11/17/2025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0F562E72-9B19-4F0E-84F5-E88D4B39FE3D}" type="slidenum">
              <a:rPr lang="en-US" smtClean="0"/>
              <a:pPr>
                <a:defRPr/>
              </a:pPr>
              <a:t>42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715920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E7E99D6-4118-CFFA-FC6D-9B3373B7F8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E18E97D-7FF1-D940-2E2E-6CAF5CBE2C6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95288" y="692150"/>
            <a:ext cx="6159500" cy="3465513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6AF63B0-928E-ED74-3AA6-4CA78F8FB8A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1">
              <a:spcBef>
                <a:spcPts val="0"/>
              </a:spcBef>
            </a:pP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1064F6-07E2-19F7-7ED1-814B79E111D0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fld id="{B1FDAE68-EC22-4E74-AD0F-094F5D5DBE57}" type="datetime1">
              <a:rPr lang="en-US" smtClean="0"/>
              <a:t>11/17/2025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F43366B-F0F3-BA9D-B6B9-A1A3AC0C5EE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0F562E72-9B19-4F0E-84F5-E88D4B39FE3D}" type="slidenum">
              <a:rPr lang="en-US" smtClean="0"/>
              <a:pPr>
                <a:defRPr/>
              </a:pPr>
              <a:t>43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444424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95288" y="692150"/>
            <a:ext cx="6159500" cy="3465513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fld id="{5A590430-B1C8-47B4-9DC5-3FA6F0D624CD}" type="datetime1">
              <a:rPr lang="en-US" smtClean="0"/>
              <a:t>11/17/2025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0F562E72-9B19-4F0E-84F5-E88D4B39FE3D}" type="slidenum">
              <a:rPr lang="en-US" smtClean="0"/>
              <a:pPr>
                <a:defRPr/>
              </a:pPr>
              <a:t>45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275625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338B52C-8441-DDCC-2ED8-EBF864CCAE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E18EB98-7A1A-3464-4DEF-14D80AF115F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95288" y="692150"/>
            <a:ext cx="6159500" cy="3465513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12A7E6F-DA07-1D5A-93A0-6AE84E179B5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F3EEFE-756A-1968-AB50-0485D87326A5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fld id="{00B90A4A-7395-4C20-9269-68644FF85401}" type="datetime1">
              <a:rPr lang="en-US" smtClean="0"/>
              <a:t>11/17/2025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C410A31-71C8-7A2C-1B87-2646B82FC31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0F562E72-9B19-4F0E-84F5-E88D4B39FE3D}" type="slidenum">
              <a:rPr lang="en-US" smtClean="0"/>
              <a:pPr>
                <a:defRPr/>
              </a:pPr>
              <a:t>47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29187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95288" y="692150"/>
            <a:ext cx="6159500" cy="3465513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fld id="{00B90A4A-7395-4C20-9269-68644FF85401}" type="datetime1">
              <a:rPr lang="en-US" smtClean="0"/>
              <a:t>11/17/2025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0F562E72-9B19-4F0E-84F5-E88D4B39FE3D}" type="slidenum">
              <a:rPr lang="en-US" smtClean="0"/>
              <a:pPr>
                <a:defRPr/>
              </a:pPr>
              <a:t>47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9096883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76E46FC-5808-2369-2710-B59B994353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EB75335-556B-8CCA-3BC1-B8032D69C26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95288" y="692150"/>
            <a:ext cx="6159500" cy="3465513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6BC765D-C0F1-CB1A-1F4A-FFFECE44F1A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E98CF1-6D6D-A5CB-701E-98DCF395A548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fld id="{00B90A4A-7395-4C20-9269-68644FF85401}" type="datetime1">
              <a:rPr lang="en-US" smtClean="0"/>
              <a:t>11/17/2025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E6AF87D-3485-7FC0-F87D-D082623E4C6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0F562E72-9B19-4F0E-84F5-E88D4B39FE3D}" type="slidenum">
              <a:rPr lang="en-US" smtClean="0"/>
              <a:pPr>
                <a:defRPr/>
              </a:pPr>
              <a:t>48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7957868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A3AC49-47A3-6B05-A474-AFF972A6DB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1DC3339-6B8A-B814-B810-FED30D77185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95288" y="692150"/>
            <a:ext cx="6159500" cy="3465513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0B6386A-742C-3772-6FC2-7D9DADBAFF5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CBE6B2-2D45-87B0-D590-7D67A520750C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fld id="{00B90A4A-7395-4C20-9269-68644FF85401}" type="datetime1">
              <a:rPr lang="en-US" smtClean="0"/>
              <a:t>11/17/2025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5135DA1-1559-7142-A5AA-A8C8695EE99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0F562E72-9B19-4F0E-84F5-E88D4B39FE3D}" type="slidenum">
              <a:rPr lang="en-US" smtClean="0"/>
              <a:pPr>
                <a:defRPr/>
              </a:pPr>
              <a:t>49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230898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9CDF95C-8FF1-8A2A-4D46-3682753E8D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684C7EC-21AA-7A67-93AF-E2E331AE3E6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95288" y="692150"/>
            <a:ext cx="6159500" cy="3465513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ACCDBCE-20A9-ED23-5548-A3E141F826D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348F41-A32F-EAAC-93EE-F0B79534A03E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fld id="{00B90A4A-7395-4C20-9269-68644FF85401}" type="datetime1">
              <a:rPr lang="en-US" smtClean="0"/>
              <a:t>11/17/2025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54A71AB-85A7-238D-3AD3-7012762C429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0F562E72-9B19-4F0E-84F5-E88D4B39FE3D}" type="slidenum">
              <a:rPr lang="en-US" smtClean="0"/>
              <a:pPr>
                <a:defRPr/>
              </a:pPr>
              <a:t>50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1895769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7CAA893-F06A-8BC2-06AE-EB5DD30E8A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40ECE64-C672-F6DE-0266-727F99B76F2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95288" y="692150"/>
            <a:ext cx="6159500" cy="3465513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0BC7837-013E-C29B-1ABD-6F3550103D7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2DC7CB-8D3F-402D-2AD4-125FD7772507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fld id="{00B90A4A-7395-4C20-9269-68644FF85401}" type="datetime1">
              <a:rPr lang="en-US" smtClean="0"/>
              <a:t>11/17/2025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16A4281-C299-F2E6-E142-48F8C0BD59D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0F562E72-9B19-4F0E-84F5-E88D4B39FE3D}" type="slidenum">
              <a:rPr lang="en-US" smtClean="0"/>
              <a:pPr>
                <a:defRPr/>
              </a:pPr>
              <a:t>51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1014097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4D1F439-879F-BE99-E75B-96BE2756C9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6FECCE7-7A69-F2B5-1CC9-024C6068DAD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95288" y="692150"/>
            <a:ext cx="6159500" cy="3465513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1BD7AC3-73D9-3D29-B879-D3DD74FD6CD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1C952B-C22D-8AF3-3142-782498383761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fld id="{00B90A4A-7395-4C20-9269-68644FF85401}" type="datetime1">
              <a:rPr lang="en-US" smtClean="0"/>
              <a:t>11/17/2025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1CDF72B-0CCF-D74F-51C0-6D65CEF65F1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0F562E72-9B19-4F0E-84F5-E88D4B39FE3D}" type="slidenum">
              <a:rPr lang="en-US" smtClean="0"/>
              <a:pPr>
                <a:defRPr/>
              </a:pPr>
              <a:t>52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0530692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24AD480-7402-F6A7-1A15-467A03088E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DE33168-9E2D-7FFC-77AA-B79E5A5F0E9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95288" y="692150"/>
            <a:ext cx="6159500" cy="3465513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59583A3-C28A-50BB-1155-17948324CAE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064AD2-DE16-5704-D073-47282A8986EF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fld id="{00B90A4A-7395-4C20-9269-68644FF85401}" type="datetime1">
              <a:rPr lang="en-US" smtClean="0"/>
              <a:t>11/17/2025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6637B02-0860-BF8E-ED78-80A53961C03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0F562E72-9B19-4F0E-84F5-E88D4B39FE3D}" type="slidenum">
              <a:rPr lang="en-US" smtClean="0"/>
              <a:pPr>
                <a:defRPr/>
              </a:pPr>
              <a:t>53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12754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40937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731520" y="1203785"/>
            <a:ext cx="13167360" cy="1050110"/>
          </a:xfrm>
          <a:prstGeom prst="rect">
            <a:avLst/>
          </a:prstGeom>
        </p:spPr>
        <p:txBody>
          <a:bodyPr>
            <a:normAutofit/>
          </a:bodyPr>
          <a:lstStyle>
            <a:lvl1pPr algn="l">
              <a:defRPr sz="3240" b="0" i="0" baseline="0">
                <a:solidFill>
                  <a:srgbClr val="18453B"/>
                </a:solidFill>
                <a:latin typeface="Gotham-Bold"/>
                <a:cs typeface="Gotham-Bold"/>
              </a:defRPr>
            </a:lvl1pPr>
          </a:lstStyle>
          <a:p>
            <a:r>
              <a:rPr lang="en-US"/>
              <a:t>2 columns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31521" y="2471602"/>
            <a:ext cx="6321126" cy="5156018"/>
          </a:xfrm>
          <a:prstGeom prst="rect">
            <a:avLst/>
          </a:prstGeom>
        </p:spPr>
        <p:txBody>
          <a:bodyPr/>
          <a:lstStyle>
            <a:lvl1pPr>
              <a:buClr>
                <a:schemeClr val="tx1">
                  <a:lumMod val="75000"/>
                  <a:lumOff val="25000"/>
                </a:schemeClr>
              </a:buClr>
              <a:buFont typeface="Arial"/>
              <a:buChar char="•"/>
              <a:defRPr sz="2520" b="0" i="0">
                <a:solidFill>
                  <a:schemeClr val="tx1">
                    <a:lumMod val="65000"/>
                    <a:lumOff val="35000"/>
                  </a:schemeClr>
                </a:solidFill>
                <a:latin typeface="Gotham Book"/>
                <a:cs typeface="Gotham Book"/>
              </a:defRPr>
            </a:lvl1pPr>
            <a:lvl2pPr>
              <a:buClr>
                <a:schemeClr val="tx1">
                  <a:lumMod val="75000"/>
                  <a:lumOff val="25000"/>
                </a:schemeClr>
              </a:buClr>
              <a:buSzPct val="85000"/>
              <a:buFont typeface="Arial"/>
              <a:buChar char="•"/>
              <a:defRPr sz="2160" b="0" i="0">
                <a:solidFill>
                  <a:schemeClr val="tx1">
                    <a:lumMod val="65000"/>
                    <a:lumOff val="35000"/>
                  </a:schemeClr>
                </a:solidFill>
                <a:latin typeface="Gotham Book"/>
                <a:cs typeface="Gotham Book"/>
              </a:defRPr>
            </a:lvl2pPr>
            <a:lvl3pPr>
              <a:buClr>
                <a:schemeClr val="tx1">
                  <a:lumMod val="75000"/>
                  <a:lumOff val="25000"/>
                </a:schemeClr>
              </a:buClr>
              <a:defRPr sz="1800" b="0" i="0">
                <a:solidFill>
                  <a:schemeClr val="tx1">
                    <a:lumMod val="75000"/>
                    <a:lumOff val="25000"/>
                  </a:schemeClr>
                </a:solidFill>
                <a:latin typeface="Gotham Book"/>
                <a:cs typeface="Gotham Book"/>
              </a:defRPr>
            </a:lvl3pPr>
            <a:lvl4pPr>
              <a:defRPr b="0" i="0">
                <a:latin typeface="Gotham Book"/>
                <a:cs typeface="Gotham Book"/>
              </a:defRPr>
            </a:lvl4pPr>
            <a:lvl5pPr>
              <a:defRPr b="0" i="0">
                <a:latin typeface="Gotham Book"/>
                <a:cs typeface="Gotham Book"/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 wrap="square" numCol="1" anchorCtr="0" compatLnSpc="1">
            <a:prstTxWarp prst="textNoShape">
              <a:avLst/>
            </a:prstTxWarp>
          </a:bodyPr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solidFill>
                  <a:srgbClr val="595959"/>
                </a:solidFill>
                <a:latin typeface="Gotham Book" charset="0"/>
                <a:ea typeface="Gotham Book" charset="0"/>
                <a:cs typeface="Gotham Book" charset="0"/>
              </a:defRPr>
            </a:lvl1pPr>
          </a:lstStyle>
          <a:p>
            <a:pPr>
              <a:defRPr/>
            </a:pPr>
            <a:fld id="{3849B177-5D8B-7A43-B9D4-2D03D1F64BD4}" type="datetime1">
              <a:rPr lang="en-US"/>
              <a:pPr>
                <a:defRPr/>
              </a:pPr>
              <a:t>11/17/2025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solidFill>
                  <a:schemeClr val="tx1">
                    <a:lumMod val="65000"/>
                    <a:lumOff val="35000"/>
                  </a:schemeClr>
                </a:solidFill>
                <a:latin typeface="Gotham Book"/>
                <a:cs typeface="Gotham Book"/>
              </a:defRPr>
            </a:lvl1pPr>
          </a:lstStyle>
          <a:p>
            <a:pPr>
              <a:defRPr/>
            </a:pPr>
            <a:r>
              <a:rPr lang="en-US"/>
              <a:t>Footer</a:t>
            </a: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wrap="square" numCol="1" anchorCtr="0" compatLnSpc="1">
            <a:prstTxWarp prst="textNoShape">
              <a:avLst/>
            </a:prstTxWarp>
          </a:bodyPr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solidFill>
                  <a:srgbClr val="595959"/>
                </a:solidFill>
                <a:latin typeface="Gotham Book" charset="0"/>
                <a:ea typeface="Gotham Book" charset="0"/>
                <a:cs typeface="Gotham Book" charset="0"/>
              </a:defRPr>
            </a:lvl1pPr>
          </a:lstStyle>
          <a:p>
            <a:pPr>
              <a:defRPr/>
            </a:pPr>
            <a:fld id="{4599938D-0427-3542-974E-F7CD887B386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8" name="Content Placeholder 2"/>
          <p:cNvSpPr>
            <a:spLocks noGrp="1"/>
          </p:cNvSpPr>
          <p:nvPr>
            <p:ph idx="13"/>
          </p:nvPr>
        </p:nvSpPr>
        <p:spPr>
          <a:xfrm>
            <a:off x="7577756" y="2471602"/>
            <a:ext cx="6321126" cy="5156018"/>
          </a:xfrm>
          <a:prstGeom prst="rect">
            <a:avLst/>
          </a:prstGeom>
        </p:spPr>
        <p:txBody>
          <a:bodyPr/>
          <a:lstStyle>
            <a:lvl1pPr>
              <a:buClr>
                <a:schemeClr val="tx1">
                  <a:lumMod val="75000"/>
                  <a:lumOff val="25000"/>
                </a:schemeClr>
              </a:buClr>
              <a:buFont typeface="Wingdings" charset="2"/>
              <a:buChar char="§"/>
              <a:defRPr sz="2520" b="0" i="0">
                <a:solidFill>
                  <a:schemeClr val="tx1">
                    <a:lumMod val="65000"/>
                    <a:lumOff val="35000"/>
                  </a:schemeClr>
                </a:solidFill>
                <a:latin typeface="Gotham Book"/>
                <a:cs typeface="Gotham Book"/>
              </a:defRPr>
            </a:lvl1pPr>
            <a:lvl2pPr>
              <a:buClr>
                <a:schemeClr val="tx1">
                  <a:lumMod val="75000"/>
                  <a:lumOff val="25000"/>
                </a:schemeClr>
              </a:buClr>
              <a:buFont typeface="Wingdings" charset="2"/>
              <a:buChar char="§"/>
              <a:defRPr sz="2160" b="0" i="0">
                <a:solidFill>
                  <a:schemeClr val="tx1">
                    <a:lumMod val="65000"/>
                    <a:lumOff val="35000"/>
                  </a:schemeClr>
                </a:solidFill>
                <a:latin typeface="Gotham Book"/>
                <a:cs typeface="Gotham Book"/>
              </a:defRPr>
            </a:lvl2pPr>
            <a:lvl3pPr>
              <a:buClr>
                <a:schemeClr val="tx1">
                  <a:lumMod val="75000"/>
                  <a:lumOff val="25000"/>
                </a:schemeClr>
              </a:buClr>
              <a:defRPr sz="1800" b="0" i="0">
                <a:solidFill>
                  <a:schemeClr val="tx1">
                    <a:lumMod val="75000"/>
                    <a:lumOff val="25000"/>
                  </a:schemeClr>
                </a:solidFill>
                <a:latin typeface="Gotham Book"/>
                <a:cs typeface="Gotham Book"/>
              </a:defRPr>
            </a:lvl3pPr>
            <a:lvl4pPr>
              <a:defRPr b="0" i="0">
                <a:latin typeface="Gotham Book"/>
                <a:cs typeface="Gotham Book"/>
              </a:defRPr>
            </a:lvl4pPr>
            <a:lvl5pPr>
              <a:defRPr b="0" i="0">
                <a:latin typeface="Gotham Book"/>
                <a:cs typeface="Gotham Book"/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3210398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245995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2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8831975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4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5185051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5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575638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73152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731520" y="1331849"/>
            <a:ext cx="13167360" cy="986078"/>
          </a:xfrm>
          <a:prstGeom prst="rect">
            <a:avLst/>
          </a:prstGeom>
        </p:spPr>
        <p:txBody>
          <a:bodyPr>
            <a:normAutofit/>
          </a:bodyPr>
          <a:lstStyle>
            <a:lvl1pPr algn="l">
              <a:defRPr sz="4320" b="0" i="0">
                <a:solidFill>
                  <a:srgbClr val="18453B"/>
                </a:solidFill>
                <a:latin typeface="Gotham-Bold"/>
                <a:cs typeface="Gotham-Bold"/>
              </a:defRPr>
            </a:lvl1pPr>
          </a:lstStyle>
          <a:p>
            <a:r>
              <a:rPr lang="en-US" dirty="0"/>
              <a:t>1 column, no bullets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31520" y="2497215"/>
            <a:ext cx="13167360" cy="4828998"/>
          </a:xfrm>
          <a:prstGeom prst="rect">
            <a:avLst/>
          </a:prstGeom>
        </p:spPr>
        <p:txBody>
          <a:bodyPr wrap="square" numCol="1" anchor="t"/>
          <a:lstStyle>
            <a:lvl1pPr marL="0" indent="0" algn="l">
              <a:buClr>
                <a:schemeClr val="tx1">
                  <a:lumMod val="75000"/>
                  <a:lumOff val="25000"/>
                </a:schemeClr>
              </a:buClr>
              <a:buFontTx/>
              <a:buNone/>
              <a:defRPr sz="2880" b="0" i="0" baseline="0">
                <a:solidFill>
                  <a:schemeClr val="tx1">
                    <a:lumMod val="75000"/>
                    <a:lumOff val="25000"/>
                  </a:schemeClr>
                </a:solidFill>
                <a:latin typeface="Gotham Book"/>
                <a:cs typeface="Gotham Book"/>
              </a:defRPr>
            </a:lvl1pPr>
            <a:lvl2pPr marL="0" indent="0" algn="l">
              <a:buClr>
                <a:schemeClr val="tx1">
                  <a:lumMod val="75000"/>
                  <a:lumOff val="25000"/>
                </a:schemeClr>
              </a:buClr>
              <a:buFontTx/>
              <a:buNone/>
              <a:defRPr sz="2400" b="0" i="0">
                <a:solidFill>
                  <a:schemeClr val="tx1">
                    <a:lumMod val="75000"/>
                    <a:lumOff val="25000"/>
                  </a:schemeClr>
                </a:solidFill>
                <a:latin typeface="Gotham Book"/>
                <a:cs typeface="Gotham Book"/>
              </a:defRPr>
            </a:lvl2pPr>
            <a:lvl3pPr>
              <a:buClr>
                <a:schemeClr val="tx1">
                  <a:lumMod val="75000"/>
                  <a:lumOff val="25000"/>
                </a:schemeClr>
              </a:buClr>
              <a:defRPr sz="2400" b="0" i="0">
                <a:solidFill>
                  <a:schemeClr val="tx1">
                    <a:lumMod val="75000"/>
                    <a:lumOff val="25000"/>
                  </a:schemeClr>
                </a:solidFill>
                <a:latin typeface="Gotham Book"/>
                <a:cs typeface="Gotham Book"/>
              </a:defRPr>
            </a:lvl3pPr>
            <a:lvl4pPr>
              <a:defRPr b="0" i="0">
                <a:latin typeface="Gotham Book"/>
                <a:cs typeface="Gotham Book"/>
              </a:defRPr>
            </a:lvl4pPr>
            <a:lvl5pPr>
              <a:defRPr b="0" i="0">
                <a:latin typeface="Gotham Book"/>
                <a:cs typeface="Gotham Book"/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 wrap="square" numCol="1" anchorCtr="0" compatLnSpc="1">
            <a:prstTxWarp prst="textNoShape">
              <a:avLst/>
            </a:prstTxWarp>
          </a:bodyPr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solidFill>
                  <a:srgbClr val="595959"/>
                </a:solidFill>
                <a:latin typeface="Gotham Book" charset="0"/>
                <a:ea typeface="Gotham Book" charset="0"/>
                <a:cs typeface="Gotham Book" charset="0"/>
              </a:defRPr>
            </a:lvl1pPr>
          </a:lstStyle>
          <a:p>
            <a:pPr>
              <a:defRPr/>
            </a:pPr>
            <a:fld id="{9F847968-A88B-B947-87AA-BB83F906ED2F}" type="datetime1">
              <a:rPr lang="en-US"/>
              <a:pPr>
                <a:defRPr/>
              </a:pPr>
              <a:t>11/17/2025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solidFill>
                  <a:schemeClr val="tx1">
                    <a:lumMod val="65000"/>
                    <a:lumOff val="35000"/>
                  </a:schemeClr>
                </a:solidFill>
                <a:latin typeface="Gotham Book"/>
                <a:cs typeface="Gotham Book"/>
              </a:defRPr>
            </a:lvl1pPr>
          </a:lstStyle>
          <a:p>
            <a:pPr>
              <a:defRPr/>
            </a:pPr>
            <a:r>
              <a:rPr lang="en-US"/>
              <a:t>Footer</a:t>
            </a: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wrap="square" numCol="1" anchorCtr="0" compatLnSpc="1">
            <a:prstTxWarp prst="textNoShape">
              <a:avLst/>
            </a:prstTxWarp>
          </a:bodyPr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solidFill>
                  <a:srgbClr val="595959"/>
                </a:solidFill>
                <a:latin typeface="Gotham Book" charset="0"/>
                <a:ea typeface="Gotham Book" charset="0"/>
                <a:cs typeface="Gotham Book" charset="0"/>
              </a:defRPr>
            </a:lvl1pPr>
          </a:lstStyle>
          <a:p>
            <a:pPr>
              <a:defRPr/>
            </a:pPr>
            <a:fld id="{4DCE0E26-47BB-FF4B-814B-E43C1B98F5D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0933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30CECF-DFB2-C97A-2601-563E533CF1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5DC2AD-1A94-12C6-B949-B30D798AE8D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05841" y="2190751"/>
            <a:ext cx="6217920" cy="522160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4833CFD-699B-7450-6D88-4B5FDB0A3A0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406641" y="2190751"/>
            <a:ext cx="6217920" cy="522160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B7D4B4E-0D68-6054-E480-D38EE05A83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B00AAA-638D-4727-8CF0-AC434BF65635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04E4087-FF07-7AE6-3A5A-561A49FCBC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A8A475-91D4-5E16-F5E9-FF9997ADAA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AB0C48-5503-48E9-BA7F-35CBF4BFB8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46025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sv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pn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 userDrawn="1"/>
        </p:nvSpPr>
        <p:spPr>
          <a:xfrm>
            <a:off x="0" y="0"/>
            <a:ext cx="14630400" cy="696922"/>
          </a:xfrm>
          <a:prstGeom prst="rect">
            <a:avLst/>
          </a:prstGeom>
          <a:solidFill>
            <a:srgbClr val="0C533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3840" dirty="0"/>
          </a:p>
        </p:txBody>
      </p:sp>
      <p:sp>
        <p:nvSpPr>
          <p:cNvPr id="8" name="Rectangle 7"/>
          <p:cNvSpPr/>
          <p:nvPr userDrawn="1"/>
        </p:nvSpPr>
        <p:spPr>
          <a:xfrm>
            <a:off x="0" y="7532678"/>
            <a:ext cx="14630400" cy="696922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3840" dirty="0"/>
          </a:p>
        </p:txBody>
      </p:sp>
      <p:pic>
        <p:nvPicPr>
          <p:cNvPr id="4" name="Picture 3" descr="A green logo with a black background&#10;&#10;AI-generated content may be incorrect.">
            <a:extLst>
              <a:ext uri="{FF2B5EF4-FFF2-40B4-BE49-F238E27FC236}">
                <a16:creationId xmlns:a16="http://schemas.microsoft.com/office/drawing/2014/main" id="{2C74EE74-4D55-6E4B-1890-5DD74B85C5AB}"/>
              </a:ext>
            </a:extLst>
          </p:cNvPr>
          <p:cNvPicPr>
            <a:picLocks noChangeAspect="1"/>
          </p:cNvPicPr>
          <p:nvPr userDrawn="1"/>
        </p:nvPicPr>
        <p:blipFill>
          <a:blip r:embed="rId11"/>
          <a:srcRect b="17420"/>
          <a:stretch/>
        </p:blipFill>
        <p:spPr>
          <a:xfrm>
            <a:off x="13818502" y="7664249"/>
            <a:ext cx="673128" cy="374908"/>
          </a:xfrm>
          <a:prstGeom prst="rect">
            <a:avLst/>
          </a:prstGeom>
        </p:spPr>
      </p:pic>
      <p:pic>
        <p:nvPicPr>
          <p:cNvPr id="11" name="Graphic 10">
            <a:extLst>
              <a:ext uri="{FF2B5EF4-FFF2-40B4-BE49-F238E27FC236}">
                <a16:creationId xmlns:a16="http://schemas.microsoft.com/office/drawing/2014/main" id="{ABC2B525-F2DB-1D7D-CFB7-9B87DCB7628B}"/>
              </a:ext>
            </a:extLst>
          </p:cNvPr>
          <p:cNvPicPr>
            <a:picLocks noChangeAspect="1"/>
          </p:cNvPicPr>
          <p:nvPr userDrawn="1"/>
        </p:nvPicPr>
        <p:blipFill>
          <a:blip r:embed="rId12"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10241281" y="104356"/>
            <a:ext cx="4250348" cy="4946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2643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2" r:id="rId7"/>
    <p:sldLayoutId id="2147483683" r:id="rId8"/>
    <p:sldLayoutId id="2147483684" r:id="rId9"/>
  </p:sldLayoutIdLst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xStyles>
    <p:titleStyle>
      <a:lvl1pPr algn="ctr" defTabSz="731446" rtl="0" eaLnBrk="0" fontAlgn="base" hangingPunct="0">
        <a:spcBef>
          <a:spcPct val="0"/>
        </a:spcBef>
        <a:spcAft>
          <a:spcPct val="0"/>
        </a:spcAft>
        <a:defRPr sz="7040" kern="1200">
          <a:solidFill>
            <a:schemeClr val="tx1"/>
          </a:solidFill>
          <a:latin typeface="Gotham Book"/>
          <a:ea typeface="ＭＳ Ｐゴシック" charset="-128"/>
          <a:cs typeface="ＭＳ Ｐゴシック" charset="-128"/>
        </a:defRPr>
      </a:lvl1pPr>
      <a:lvl2pPr algn="ctr" defTabSz="731446" rtl="0" eaLnBrk="0" fontAlgn="base" hangingPunct="0">
        <a:spcBef>
          <a:spcPct val="0"/>
        </a:spcBef>
        <a:spcAft>
          <a:spcPct val="0"/>
        </a:spcAft>
        <a:defRPr sz="7040">
          <a:solidFill>
            <a:schemeClr val="tx1"/>
          </a:solidFill>
          <a:latin typeface="Gotham Book" charset="0"/>
          <a:ea typeface="ＭＳ Ｐゴシック" charset="-128"/>
          <a:cs typeface="ＭＳ Ｐゴシック" charset="-128"/>
        </a:defRPr>
      </a:lvl2pPr>
      <a:lvl3pPr algn="ctr" defTabSz="731446" rtl="0" eaLnBrk="0" fontAlgn="base" hangingPunct="0">
        <a:spcBef>
          <a:spcPct val="0"/>
        </a:spcBef>
        <a:spcAft>
          <a:spcPct val="0"/>
        </a:spcAft>
        <a:defRPr sz="7040">
          <a:solidFill>
            <a:schemeClr val="tx1"/>
          </a:solidFill>
          <a:latin typeface="Gotham Book" charset="0"/>
          <a:ea typeface="ＭＳ Ｐゴシック" charset="-128"/>
          <a:cs typeface="ＭＳ Ｐゴシック" charset="-128"/>
        </a:defRPr>
      </a:lvl3pPr>
      <a:lvl4pPr algn="ctr" defTabSz="731446" rtl="0" eaLnBrk="0" fontAlgn="base" hangingPunct="0">
        <a:spcBef>
          <a:spcPct val="0"/>
        </a:spcBef>
        <a:spcAft>
          <a:spcPct val="0"/>
        </a:spcAft>
        <a:defRPr sz="7040">
          <a:solidFill>
            <a:schemeClr val="tx1"/>
          </a:solidFill>
          <a:latin typeface="Gotham Book" charset="0"/>
          <a:ea typeface="ＭＳ Ｐゴシック" charset="-128"/>
          <a:cs typeface="ＭＳ Ｐゴシック" charset="-128"/>
        </a:defRPr>
      </a:lvl4pPr>
      <a:lvl5pPr algn="ctr" defTabSz="731446" rtl="0" eaLnBrk="0" fontAlgn="base" hangingPunct="0">
        <a:spcBef>
          <a:spcPct val="0"/>
        </a:spcBef>
        <a:spcAft>
          <a:spcPct val="0"/>
        </a:spcAft>
        <a:defRPr sz="7040">
          <a:solidFill>
            <a:schemeClr val="tx1"/>
          </a:solidFill>
          <a:latin typeface="Gotham Book" charset="0"/>
          <a:ea typeface="ＭＳ Ｐゴシック" charset="-128"/>
          <a:cs typeface="ＭＳ Ｐゴシック" charset="-128"/>
        </a:defRPr>
      </a:lvl5pPr>
      <a:lvl6pPr marL="731446" algn="ctr" defTabSz="731446" rtl="0" eaLnBrk="1" fontAlgn="base" hangingPunct="1">
        <a:spcBef>
          <a:spcPct val="0"/>
        </a:spcBef>
        <a:spcAft>
          <a:spcPct val="0"/>
        </a:spcAft>
        <a:defRPr sz="7040">
          <a:solidFill>
            <a:schemeClr val="tx1"/>
          </a:solidFill>
          <a:latin typeface="Gotham Book" charset="0"/>
          <a:ea typeface="ＭＳ Ｐゴシック" charset="-128"/>
          <a:cs typeface="ＭＳ Ｐゴシック" charset="-128"/>
        </a:defRPr>
      </a:lvl6pPr>
      <a:lvl7pPr marL="1462895" algn="ctr" defTabSz="731446" rtl="0" eaLnBrk="1" fontAlgn="base" hangingPunct="1">
        <a:spcBef>
          <a:spcPct val="0"/>
        </a:spcBef>
        <a:spcAft>
          <a:spcPct val="0"/>
        </a:spcAft>
        <a:defRPr sz="7040">
          <a:solidFill>
            <a:schemeClr val="tx1"/>
          </a:solidFill>
          <a:latin typeface="Gotham Book" charset="0"/>
          <a:ea typeface="ＭＳ Ｐゴシック" charset="-128"/>
          <a:cs typeface="ＭＳ Ｐゴシック" charset="-128"/>
        </a:defRPr>
      </a:lvl7pPr>
      <a:lvl8pPr marL="2194342" algn="ctr" defTabSz="731446" rtl="0" eaLnBrk="1" fontAlgn="base" hangingPunct="1">
        <a:spcBef>
          <a:spcPct val="0"/>
        </a:spcBef>
        <a:spcAft>
          <a:spcPct val="0"/>
        </a:spcAft>
        <a:defRPr sz="7040">
          <a:solidFill>
            <a:schemeClr val="tx1"/>
          </a:solidFill>
          <a:latin typeface="Gotham Book" charset="0"/>
          <a:ea typeface="ＭＳ Ｐゴシック" charset="-128"/>
          <a:cs typeface="ＭＳ Ｐゴシック" charset="-128"/>
        </a:defRPr>
      </a:lvl8pPr>
      <a:lvl9pPr marL="2925790" algn="ctr" defTabSz="731446" rtl="0" eaLnBrk="1" fontAlgn="base" hangingPunct="1">
        <a:spcBef>
          <a:spcPct val="0"/>
        </a:spcBef>
        <a:spcAft>
          <a:spcPct val="0"/>
        </a:spcAft>
        <a:defRPr sz="7040">
          <a:solidFill>
            <a:schemeClr val="tx1"/>
          </a:solidFill>
          <a:latin typeface="Gotham Book" charset="0"/>
          <a:ea typeface="ＭＳ Ｐゴシック" charset="-128"/>
          <a:cs typeface="ＭＳ Ｐゴシック" charset="-128"/>
        </a:defRPr>
      </a:lvl9pPr>
    </p:titleStyle>
    <p:bodyStyle>
      <a:lvl1pPr marL="548585" indent="-548585" algn="l" defTabSz="731446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5120" kern="1200">
          <a:solidFill>
            <a:schemeClr val="tx1"/>
          </a:solidFill>
          <a:latin typeface="Gotham Book"/>
          <a:ea typeface="ＭＳ Ｐゴシック" charset="-128"/>
          <a:cs typeface="ＭＳ Ｐゴシック" charset="-128"/>
        </a:defRPr>
      </a:lvl1pPr>
      <a:lvl2pPr marL="1188602" indent="-457157" algn="l" defTabSz="731446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4480" kern="1200">
          <a:solidFill>
            <a:schemeClr val="tx1"/>
          </a:solidFill>
          <a:latin typeface="Gotham Book"/>
          <a:ea typeface="ＭＳ Ｐゴシック" charset="-128"/>
          <a:cs typeface="+mn-cs"/>
        </a:defRPr>
      </a:lvl2pPr>
      <a:lvl3pPr marL="1828619" indent="-365725" algn="l" defTabSz="731446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840" kern="1200">
          <a:solidFill>
            <a:schemeClr val="tx1"/>
          </a:solidFill>
          <a:latin typeface="Gotham Book"/>
          <a:ea typeface="ＭＳ Ｐゴシック" charset="-128"/>
          <a:cs typeface="+mn-cs"/>
        </a:defRPr>
      </a:lvl3pPr>
      <a:lvl4pPr marL="2560066" indent="-365725" algn="l" defTabSz="731446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3200" kern="1200">
          <a:solidFill>
            <a:schemeClr val="tx1"/>
          </a:solidFill>
          <a:latin typeface="Gotham Book"/>
          <a:ea typeface="ＭＳ Ｐゴシック" charset="-128"/>
          <a:cs typeface="+mn-cs"/>
        </a:defRPr>
      </a:lvl4pPr>
      <a:lvl5pPr marL="3291511" indent="-365725" algn="l" defTabSz="731446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3200" kern="1200">
          <a:solidFill>
            <a:schemeClr val="tx1"/>
          </a:solidFill>
          <a:latin typeface="Gotham Book"/>
          <a:ea typeface="ＭＳ Ｐゴシック" charset="-128"/>
          <a:cs typeface="+mn-cs"/>
        </a:defRPr>
      </a:lvl5pPr>
      <a:lvl6pPr marL="4022960" indent="-365725" algn="l" defTabSz="731446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6pPr>
      <a:lvl7pPr marL="4754406" indent="-365725" algn="l" defTabSz="731446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7pPr>
      <a:lvl8pPr marL="5485853" indent="-365725" algn="l" defTabSz="731446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8pPr>
      <a:lvl9pPr marL="6217302" indent="-365725" algn="l" defTabSz="731446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731446" rtl="0" eaLnBrk="1" latinLnBrk="0" hangingPunct="1">
        <a:defRPr sz="2881" kern="1200">
          <a:solidFill>
            <a:schemeClr val="tx1"/>
          </a:solidFill>
          <a:latin typeface="+mn-lt"/>
          <a:ea typeface="+mn-ea"/>
          <a:cs typeface="+mn-cs"/>
        </a:defRPr>
      </a:lvl1pPr>
      <a:lvl2pPr marL="731446" algn="l" defTabSz="731446" rtl="0" eaLnBrk="1" latinLnBrk="0" hangingPunct="1">
        <a:defRPr sz="2881" kern="1200">
          <a:solidFill>
            <a:schemeClr val="tx1"/>
          </a:solidFill>
          <a:latin typeface="+mn-lt"/>
          <a:ea typeface="+mn-ea"/>
          <a:cs typeface="+mn-cs"/>
        </a:defRPr>
      </a:lvl2pPr>
      <a:lvl3pPr marL="1462895" algn="l" defTabSz="731446" rtl="0" eaLnBrk="1" latinLnBrk="0" hangingPunct="1">
        <a:defRPr sz="2881" kern="1200">
          <a:solidFill>
            <a:schemeClr val="tx1"/>
          </a:solidFill>
          <a:latin typeface="+mn-lt"/>
          <a:ea typeface="+mn-ea"/>
          <a:cs typeface="+mn-cs"/>
        </a:defRPr>
      </a:lvl3pPr>
      <a:lvl4pPr marL="2194342" algn="l" defTabSz="731446" rtl="0" eaLnBrk="1" latinLnBrk="0" hangingPunct="1">
        <a:defRPr sz="2881" kern="1200">
          <a:solidFill>
            <a:schemeClr val="tx1"/>
          </a:solidFill>
          <a:latin typeface="+mn-lt"/>
          <a:ea typeface="+mn-ea"/>
          <a:cs typeface="+mn-cs"/>
        </a:defRPr>
      </a:lvl4pPr>
      <a:lvl5pPr marL="2925790" algn="l" defTabSz="731446" rtl="0" eaLnBrk="1" latinLnBrk="0" hangingPunct="1">
        <a:defRPr sz="2881" kern="1200">
          <a:solidFill>
            <a:schemeClr val="tx1"/>
          </a:solidFill>
          <a:latin typeface="+mn-lt"/>
          <a:ea typeface="+mn-ea"/>
          <a:cs typeface="+mn-cs"/>
        </a:defRPr>
      </a:lvl5pPr>
      <a:lvl6pPr marL="3657233" algn="l" defTabSz="731446" rtl="0" eaLnBrk="1" latinLnBrk="0" hangingPunct="1">
        <a:defRPr sz="2881" kern="1200">
          <a:solidFill>
            <a:schemeClr val="tx1"/>
          </a:solidFill>
          <a:latin typeface="+mn-lt"/>
          <a:ea typeface="+mn-ea"/>
          <a:cs typeface="+mn-cs"/>
        </a:defRPr>
      </a:lvl6pPr>
      <a:lvl7pPr marL="4388682" algn="l" defTabSz="731446" rtl="0" eaLnBrk="1" latinLnBrk="0" hangingPunct="1">
        <a:defRPr sz="2881" kern="1200">
          <a:solidFill>
            <a:schemeClr val="tx1"/>
          </a:solidFill>
          <a:latin typeface="+mn-lt"/>
          <a:ea typeface="+mn-ea"/>
          <a:cs typeface="+mn-cs"/>
        </a:defRPr>
      </a:lvl7pPr>
      <a:lvl8pPr marL="5120128" algn="l" defTabSz="731446" rtl="0" eaLnBrk="1" latinLnBrk="0" hangingPunct="1">
        <a:defRPr sz="2881" kern="1200">
          <a:solidFill>
            <a:schemeClr val="tx1"/>
          </a:solidFill>
          <a:latin typeface="+mn-lt"/>
          <a:ea typeface="+mn-ea"/>
          <a:cs typeface="+mn-cs"/>
        </a:defRPr>
      </a:lvl8pPr>
      <a:lvl9pPr marL="5851573" algn="l" defTabSz="731446" rtl="0" eaLnBrk="1" latinLnBrk="0" hangingPunct="1">
        <a:defRPr sz="2881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https://opb.msu.edu/pps/#research" TargetMode="External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10" Type="http://schemas.openxmlformats.org/officeDocument/2006/relationships/image" Target="../media/image19.svg"/><Relationship Id="rId4" Type="http://schemas.openxmlformats.org/officeDocument/2006/relationships/image" Target="../media/image13.svg"/><Relationship Id="rId9" Type="http://schemas.openxmlformats.org/officeDocument/2006/relationships/image" Target="../media/image18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2.png"/><Relationship Id="rId4" Type="http://schemas.openxmlformats.org/officeDocument/2006/relationships/image" Target="../media/image21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4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content.govdelivery.com/accounts/USDAAPHIS/bulletins/3de252d" TargetMode="External"/><Relationship Id="rId3" Type="http://schemas.openxmlformats.org/officeDocument/2006/relationships/image" Target="../media/image27.png"/><Relationship Id="rId7" Type="http://schemas.openxmlformats.org/officeDocument/2006/relationships/image" Target="../media/image29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.xml"/><Relationship Id="rId6" Type="http://schemas.openxmlformats.org/officeDocument/2006/relationships/customXml" Target="../ink/ink2.xml"/><Relationship Id="rId5" Type="http://schemas.openxmlformats.org/officeDocument/2006/relationships/image" Target="../media/image28.png"/><Relationship Id="rId4" Type="http://schemas.openxmlformats.org/officeDocument/2006/relationships/customXml" Target="../ink/ink1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customXml" Target="../ink/ink5.xml"/><Relationship Id="rId3" Type="http://schemas.openxmlformats.org/officeDocument/2006/relationships/image" Target="../media/image31.png"/><Relationship Id="rId7" Type="http://schemas.openxmlformats.org/officeDocument/2006/relationships/image" Target="../media/image33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.xml"/><Relationship Id="rId6" Type="http://schemas.openxmlformats.org/officeDocument/2006/relationships/customXml" Target="../ink/ink4.xml"/><Relationship Id="rId5" Type="http://schemas.openxmlformats.org/officeDocument/2006/relationships/image" Target="../media/image32.png"/><Relationship Id="rId4" Type="http://schemas.openxmlformats.org/officeDocument/2006/relationships/customXml" Target="../ink/ink3.xml"/><Relationship Id="rId9" Type="http://schemas.openxmlformats.org/officeDocument/2006/relationships/image" Target="../media/image34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customXml" Target="../ink/ink8.xml"/><Relationship Id="rId3" Type="http://schemas.openxmlformats.org/officeDocument/2006/relationships/image" Target="../media/image31.png"/><Relationship Id="rId7" Type="http://schemas.openxmlformats.org/officeDocument/2006/relationships/image" Target="../media/image33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.xml"/><Relationship Id="rId6" Type="http://schemas.openxmlformats.org/officeDocument/2006/relationships/customXml" Target="../ink/ink7.xml"/><Relationship Id="rId5" Type="http://schemas.openxmlformats.org/officeDocument/2006/relationships/image" Target="../media/image32.png"/><Relationship Id="rId10" Type="http://schemas.openxmlformats.org/officeDocument/2006/relationships/image" Target="../media/image35.png"/><Relationship Id="rId4" Type="http://schemas.openxmlformats.org/officeDocument/2006/relationships/customXml" Target="../ink/ink6.xml"/><Relationship Id="rId9" Type="http://schemas.openxmlformats.org/officeDocument/2006/relationships/image" Target="../media/image34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png"/><Relationship Id="rId13" Type="http://schemas.openxmlformats.org/officeDocument/2006/relationships/customXml" Target="../ink/ink12.xml"/><Relationship Id="rId3" Type="http://schemas.microsoft.com/office/2007/relationships/hdphoto" Target="../media/hdphoto1.wdp"/><Relationship Id="rId7" Type="http://schemas.openxmlformats.org/officeDocument/2006/relationships/customXml" Target="../ink/ink9.xml"/><Relationship Id="rId12" Type="http://schemas.openxmlformats.org/officeDocument/2006/relationships/image" Target="../media/image41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whitehouse.gov/wp-content/uploads/2025/09/M-25-34-NSTM-2-Fiscal-Year-FY-2027-Administration-Research-and-Development-Budget-Priorities-and-Cross-Cutting-Actions.pdf" TargetMode="External"/><Relationship Id="rId11" Type="http://schemas.openxmlformats.org/officeDocument/2006/relationships/customXml" Target="../ink/ink11.xml"/><Relationship Id="rId5" Type="http://schemas.openxmlformats.org/officeDocument/2006/relationships/image" Target="../media/image38.png"/><Relationship Id="rId10" Type="http://schemas.openxmlformats.org/officeDocument/2006/relationships/image" Target="../media/image40.png"/><Relationship Id="rId4" Type="http://schemas.openxmlformats.org/officeDocument/2006/relationships/image" Target="../media/image37.png"/><Relationship Id="rId9" Type="http://schemas.openxmlformats.org/officeDocument/2006/relationships/customXml" Target="../ink/ink10.xml"/><Relationship Id="rId14" Type="http://schemas.openxmlformats.org/officeDocument/2006/relationships/customXml" Target="../ink/ink13.xml"/></Relationships>
</file>

<file path=ppt/slides/_rels/slide1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2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0.png"/><Relationship Id="rId3" Type="http://schemas.openxmlformats.org/officeDocument/2006/relationships/image" Target="../media/image48.png"/><Relationship Id="rId7" Type="http://schemas.openxmlformats.org/officeDocument/2006/relationships/customXml" Target="../ink/ink15.xml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9.png"/><Relationship Id="rId5" Type="http://schemas.openxmlformats.org/officeDocument/2006/relationships/customXml" Target="../ink/ink14.xml"/><Relationship Id="rId4" Type="http://schemas.openxmlformats.org/officeDocument/2006/relationships/hyperlink" Target="https://www.whitehouse.gov/wp-content/uploads/2025/03/OSTP-Guidance-for-GSS-June-2025.pdf" TargetMode="Externa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2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7" Type="http://schemas.openxmlformats.org/officeDocument/2006/relationships/hyperlink" Target="https://www.usda.gov/sites/default/files/documents/gold-standard-science-implementation-plan-2025.pdf" TargetMode="External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nsf.gov/policies/gold-standard-science" TargetMode="External"/><Relationship Id="rId5" Type="http://schemas.openxmlformats.org/officeDocument/2006/relationships/image" Target="../media/image56.png"/><Relationship Id="rId4" Type="http://schemas.openxmlformats.org/officeDocument/2006/relationships/image" Target="../media/image55.png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57.png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2.png"/><Relationship Id="rId3" Type="http://schemas.openxmlformats.org/officeDocument/2006/relationships/image" Target="../media/image58.png"/><Relationship Id="rId7" Type="http://schemas.openxmlformats.org/officeDocument/2006/relationships/image" Target="../media/image61.png"/><Relationship Id="rId12" Type="http://schemas.openxmlformats.org/officeDocument/2006/relationships/hyperlink" Target="https://givingto.msu.edu/ways-to-give/corporate-and-foundation-relations/foundation-relations/foundation-funding-resources" TargetMode="External"/><Relationship Id="rId2" Type="http://schemas.openxmlformats.org/officeDocument/2006/relationships/hyperlink" Target="https://givingto.msu.edu/ways-to-give/corporate-and-foundation-relations/foundation-relations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givingto.msu.edu/ways-to-give/corporate-and-foundation-relations/corporate-relations" TargetMode="External"/><Relationship Id="rId11" Type="http://schemas.openxmlformats.org/officeDocument/2006/relationships/hyperlink" Target="mailto:witbeckg@msu.edu" TargetMode="External"/><Relationship Id="rId5" Type="http://schemas.openxmlformats.org/officeDocument/2006/relationships/image" Target="../media/image60.png"/><Relationship Id="rId10" Type="http://schemas.openxmlformats.org/officeDocument/2006/relationships/image" Target="../media/image63.jpeg"/><Relationship Id="rId4" Type="http://schemas.openxmlformats.org/officeDocument/2006/relationships/image" Target="../media/image59.png"/><Relationship Id="rId9" Type="http://schemas.openxmlformats.org/officeDocument/2006/relationships/hyperlink" Target="mailto:cutlerky@msu.edu" TargetMode="External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hyperlink" Target="https://innovationcenter.msu.edu/startups-entrepreneurship/" TargetMode="External"/><Relationship Id="rId3" Type="http://schemas.openxmlformats.org/officeDocument/2006/relationships/image" Target="../media/image64.png"/><Relationship Id="rId7" Type="http://schemas.openxmlformats.org/officeDocument/2006/relationships/hyperlink" Target="https://innovationcenter.msu.edu/corporate-engagement/" TargetMode="External"/><Relationship Id="rId2" Type="http://schemas.openxmlformats.org/officeDocument/2006/relationships/hyperlink" Target="https://innovationcenter.msu.edu/partnering-with-industry-at-msu/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innovationcenter.msu.edu/tech-transfer-commercialization/translational-funding-initiatives/" TargetMode="External"/><Relationship Id="rId5" Type="http://schemas.openxmlformats.org/officeDocument/2006/relationships/image" Target="../media/image66.png"/><Relationship Id="rId10" Type="http://schemas.openxmlformats.org/officeDocument/2006/relationships/hyperlink" Target="mailto:cutlerky@msu.edu" TargetMode="External"/><Relationship Id="rId4" Type="http://schemas.openxmlformats.org/officeDocument/2006/relationships/image" Target="../media/image65.png"/><Relationship Id="rId9" Type="http://schemas.openxmlformats.org/officeDocument/2006/relationships/image" Target="../media/image62.png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1.png"/><Relationship Id="rId13" Type="http://schemas.openxmlformats.org/officeDocument/2006/relationships/image" Target="../media/image74.png"/><Relationship Id="rId3" Type="http://schemas.openxmlformats.org/officeDocument/2006/relationships/image" Target="../media/image68.png"/><Relationship Id="rId7" Type="http://schemas.openxmlformats.org/officeDocument/2006/relationships/image" Target="../media/image70.png"/><Relationship Id="rId12" Type="http://schemas.openxmlformats.org/officeDocument/2006/relationships/hyperlink" Target="https://research.msu.edu/events" TargetMode="External"/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research.msu.edu/find-funding/internal-funding" TargetMode="External"/><Relationship Id="rId11" Type="http://schemas.openxmlformats.org/officeDocument/2006/relationships/image" Target="../media/image73.png"/><Relationship Id="rId5" Type="http://schemas.openxmlformats.org/officeDocument/2006/relationships/image" Target="../media/image69.png"/><Relationship Id="rId10" Type="http://schemas.openxmlformats.org/officeDocument/2006/relationships/hyperlink" Target="https://research.msu.edu/find-funding/msu-funding-opportunities/jenison-support" TargetMode="External"/><Relationship Id="rId4" Type="http://schemas.openxmlformats.org/officeDocument/2006/relationships/hyperlink" Target="https://research.msu.edu/proposal-services" TargetMode="External"/><Relationship Id="rId9" Type="http://schemas.openxmlformats.org/officeDocument/2006/relationships/image" Target="../media/image72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png"/><Relationship Id="rId2" Type="http://schemas.openxmlformats.org/officeDocument/2006/relationships/hyperlink" Target="https://www.canr.msu.edu/ors/" TargetMode="External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www.canr.msu.edu/ors/new-faculty-orientation" TargetMode="Externa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anr.msu.edu/project-greeen/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7.png"/><Relationship Id="rId5" Type="http://schemas.openxmlformats.org/officeDocument/2006/relationships/image" Target="../media/image76.png"/><Relationship Id="rId4" Type="http://schemas.openxmlformats.org/officeDocument/2006/relationships/hyperlink" Target="https://msu.zoom.us/webinar/register/WN_8np_n-h-TtGA-s5qT35s6g" TargetMode="External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image" Target="../media/image83.jpeg"/><Relationship Id="rId3" Type="http://schemas.openxmlformats.org/officeDocument/2006/relationships/hyperlink" Target="https://www.canr.msu.edu/maaa/" TargetMode="External"/><Relationship Id="rId7" Type="http://schemas.openxmlformats.org/officeDocument/2006/relationships/image" Target="../media/image82.jpeg"/><Relationship Id="rId2" Type="http://schemas.openxmlformats.org/officeDocument/2006/relationships/image" Target="../media/image78.jpe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81.jpeg"/><Relationship Id="rId5" Type="http://schemas.openxmlformats.org/officeDocument/2006/relationships/image" Target="../media/image80.jpeg"/><Relationship Id="rId4" Type="http://schemas.openxmlformats.org/officeDocument/2006/relationships/image" Target="../media/image79.jpeg"/><Relationship Id="rId9" Type="http://schemas.openxmlformats.org/officeDocument/2006/relationships/image" Target="../media/image84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anr.msu.edu/agricultural-resiliency/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5.png"/></Relationships>
</file>

<file path=ppt/slides/_rels/slide4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1.png"/><Relationship Id="rId3" Type="http://schemas.openxmlformats.org/officeDocument/2006/relationships/image" Target="../media/image86.png"/><Relationship Id="rId7" Type="http://schemas.openxmlformats.org/officeDocument/2006/relationships/image" Target="../media/image90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9.jpeg"/><Relationship Id="rId5" Type="http://schemas.openxmlformats.org/officeDocument/2006/relationships/image" Target="../media/image88.png"/><Relationship Id="rId4" Type="http://schemas.openxmlformats.org/officeDocument/2006/relationships/image" Target="../media/image87.png"/><Relationship Id="rId9" Type="http://schemas.openxmlformats.org/officeDocument/2006/relationships/image" Target="../media/image92.jpe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4.png"/><Relationship Id="rId2" Type="http://schemas.openxmlformats.org/officeDocument/2006/relationships/image" Target="../media/image9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7.jpeg"/><Relationship Id="rId5" Type="http://schemas.openxmlformats.org/officeDocument/2006/relationships/image" Target="../media/image96.png"/><Relationship Id="rId4" Type="http://schemas.openxmlformats.org/officeDocument/2006/relationships/image" Target="../media/image95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anr.msu.edu/research/researcher_resources/rackham" TargetMode="Externa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9.png"/><Relationship Id="rId5" Type="http://schemas.openxmlformats.org/officeDocument/2006/relationships/hyperlink" Target="https://www.canr.msu.edu/research/agbioresearch/doug-and-maria-bayer-new-initiatives-fund-for-sustainable-agriculture" TargetMode="External"/><Relationship Id="rId4" Type="http://schemas.openxmlformats.org/officeDocument/2006/relationships/image" Target="../media/image98.png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canr.msu.edu/research/researcher_resources/funded-research-projects" TargetMode="External"/><Relationship Id="rId1" Type="http://schemas.openxmlformats.org/officeDocument/2006/relationships/slideLayout" Target="../slideLayouts/slideLayout1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hyperlink" Target="mailto:rudolp31@msu.edu" TargetMode="External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.xml"/><Relationship Id="rId4" Type="http://schemas.openxmlformats.org/officeDocument/2006/relationships/hyperlink" Target="mailto:falinsk2@msu.edu" TargetMode="Externa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10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0"/>
          <p:cNvSpPr/>
          <p:nvPr/>
        </p:nvSpPr>
        <p:spPr>
          <a:xfrm>
            <a:off x="1758447" y="1599485"/>
            <a:ext cx="11113507" cy="12040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spcBef>
                <a:spcPts val="600"/>
              </a:spcBef>
              <a:spcAft>
                <a:spcPts val="600"/>
              </a:spcAft>
              <a:buNone/>
            </a:pPr>
            <a:r>
              <a:rPr lang="en-US" sz="7200" b="1" dirty="0">
                <a:solidFill>
                  <a:srgbClr val="18453B"/>
                </a:solidFill>
                <a:latin typeface="Aptos" panose="020B0004020202020204" pitchFamily="34" charset="0"/>
                <a:ea typeface="DM Sans Medium" pitchFamily="34" charset="-122"/>
                <a:cs typeface="DM Sans Medium" pitchFamily="34" charset="-120"/>
              </a:rPr>
              <a:t>CANR Research Forward</a:t>
            </a:r>
            <a:endParaRPr lang="en-US" sz="7200" b="1" dirty="0">
              <a:solidFill>
                <a:srgbClr val="18453B"/>
              </a:solidFill>
              <a:latin typeface="Aptos" panose="020B0004020202020204" pitchFamily="34" charset="0"/>
            </a:endParaRPr>
          </a:p>
        </p:txBody>
      </p:sp>
      <p:sp>
        <p:nvSpPr>
          <p:cNvPr id="4" name="Text 1"/>
          <p:cNvSpPr/>
          <p:nvPr/>
        </p:nvSpPr>
        <p:spPr>
          <a:xfrm>
            <a:off x="793790" y="5166598"/>
            <a:ext cx="7556421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endParaRPr lang="en-US" sz="175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1C4C785-83FE-48D6-1217-19073525853E}"/>
              </a:ext>
            </a:extLst>
          </p:cNvPr>
          <p:cNvSpPr txBox="1"/>
          <p:nvPr/>
        </p:nvSpPr>
        <p:spPr>
          <a:xfrm>
            <a:off x="3712866" y="4888000"/>
            <a:ext cx="7204668" cy="1692771"/>
          </a:xfrm>
          <a:prstGeom prst="rect">
            <a:avLst/>
          </a:prstGeom>
          <a:solidFill>
            <a:schemeClr val="bg1">
              <a:lumMod val="95000"/>
              <a:alpha val="2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6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Aptos ExtraBold" panose="020B0004020202020204" pitchFamily="34" charset="0"/>
              </a:rPr>
              <a:t>George Smith, PhD</a:t>
            </a:r>
          </a:p>
          <a:p>
            <a:pPr algn="ctr"/>
            <a:r>
              <a:rPr lang="en-US" sz="2400" dirty="0">
                <a:solidFill>
                  <a:schemeClr val="tx1">
                    <a:lumMod val="65000"/>
                    <a:lumOff val="35000"/>
                  </a:schemeClr>
                </a:solidFill>
                <a:latin typeface="Aptos ExtraBold" panose="020B0004020202020204" pitchFamily="34" charset="0"/>
              </a:rPr>
              <a:t>Director, MSU </a:t>
            </a:r>
            <a:r>
              <a:rPr lang="en-US" sz="2400" dirty="0" err="1">
                <a:solidFill>
                  <a:schemeClr val="tx1">
                    <a:lumMod val="65000"/>
                    <a:lumOff val="35000"/>
                  </a:schemeClr>
                </a:solidFill>
                <a:latin typeface="Aptos ExtraBold" panose="020B0004020202020204" pitchFamily="34" charset="0"/>
              </a:rPr>
              <a:t>AgBioResearch</a:t>
            </a:r>
            <a:endParaRPr lang="en-US" sz="2400" dirty="0">
              <a:solidFill>
                <a:schemeClr val="tx1">
                  <a:lumMod val="65000"/>
                  <a:lumOff val="35000"/>
                </a:schemeClr>
              </a:solidFill>
              <a:latin typeface="Aptos ExtraBold" panose="020B0004020202020204" pitchFamily="34" charset="0"/>
            </a:endParaRPr>
          </a:p>
          <a:p>
            <a:pPr algn="ctr"/>
            <a:endParaRPr lang="en-US" sz="3600" dirty="0">
              <a:solidFill>
                <a:schemeClr val="tx1">
                  <a:lumMod val="65000"/>
                  <a:lumOff val="35000"/>
                </a:schemeClr>
              </a:solidFill>
              <a:latin typeface="Aptos ExtraBold" panose="020B0004020202020204" pitchFamily="34" charset="0"/>
            </a:endParaRPr>
          </a:p>
          <a:p>
            <a:pPr algn="ctr"/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ptos ExtraBold" panose="020B0004020202020204" pitchFamily="34" charset="0"/>
              </a:rPr>
              <a:t>November 17, 2025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967" y="722234"/>
            <a:ext cx="14630400" cy="2681407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923292" y="2695048"/>
            <a:ext cx="5362813" cy="670322"/>
          </a:xfrm>
          <a:prstGeom prst="rect">
            <a:avLst/>
          </a:prstGeom>
          <a:solidFill>
            <a:schemeClr val="bg1">
              <a:lumMod val="95000"/>
              <a:alpha val="82000"/>
            </a:schemeClr>
          </a:solidFill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5250"/>
              </a:lnSpc>
              <a:buNone/>
            </a:pPr>
            <a:r>
              <a:rPr lang="en-US" sz="4450" b="1" dirty="0">
                <a:solidFill>
                  <a:srgbClr val="18453B"/>
                </a:solidFill>
                <a:latin typeface="Aptos ExtraBold" panose="020B0004020202020204" pitchFamily="34" charset="0"/>
                <a:ea typeface="Inter Bold" pitchFamily="34" charset="-122"/>
                <a:cs typeface="Inter Bold" pitchFamily="34" charset="-120"/>
              </a:rPr>
              <a:t>Our Mission</a:t>
            </a:r>
            <a:endParaRPr lang="en-US" sz="4450" dirty="0">
              <a:solidFill>
                <a:srgbClr val="18453B"/>
              </a:solidFill>
              <a:latin typeface="Aptos ExtraBold" panose="020B0004020202020204" pitchFamily="34" charset="0"/>
            </a:endParaRPr>
          </a:p>
        </p:txBody>
      </p:sp>
      <p:sp>
        <p:nvSpPr>
          <p:cNvPr id="4" name="Text 1"/>
          <p:cNvSpPr/>
          <p:nvPr/>
        </p:nvSpPr>
        <p:spPr>
          <a:xfrm>
            <a:off x="1097157" y="3528459"/>
            <a:ext cx="12807315" cy="6865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2000" dirty="0">
                <a:solidFill>
                  <a:schemeClr val="tx1">
                    <a:lumMod val="65000"/>
                    <a:lumOff val="35000"/>
                  </a:schemeClr>
                </a:solidFill>
                <a:latin typeface="Aptos ExtraBold" panose="020B0004020202020204" pitchFamily="34" charset="0"/>
                <a:ea typeface="Inter"/>
                <a:cs typeface="Inter" pitchFamily="34" charset="-120"/>
              </a:rPr>
              <a:t>"Engaging in innovative, leading-edge research that combines scientific expertise with practical experience to generate economic prosperity, sustain natural resources, and enhance the quality of life in Michigan, the nation, and the world."</a:t>
            </a:r>
            <a:endParaRPr lang="en-US" sz="2000" dirty="0">
              <a:solidFill>
                <a:schemeClr val="tx1">
                  <a:lumMod val="65000"/>
                  <a:lumOff val="35000"/>
                </a:schemeClr>
              </a:solidFill>
              <a:latin typeface="Aptos ExtraBold" panose="020B0004020202020204" pitchFamily="34" charset="0"/>
              <a:ea typeface="Inter"/>
            </a:endParaRPr>
          </a:p>
        </p:txBody>
      </p:sp>
      <p:sp>
        <p:nvSpPr>
          <p:cNvPr id="5" name="Shape 2"/>
          <p:cNvSpPr/>
          <p:nvPr/>
        </p:nvSpPr>
        <p:spPr>
          <a:xfrm>
            <a:off x="775687" y="3589953"/>
            <a:ext cx="45719" cy="1168956"/>
          </a:xfrm>
          <a:prstGeom prst="rect">
            <a:avLst/>
          </a:prstGeom>
          <a:solidFill>
            <a:srgbClr val="003300"/>
          </a:solidFill>
          <a:ln/>
        </p:spPr>
        <p:txBody>
          <a:bodyPr/>
          <a:lstStyle/>
          <a:p>
            <a:endParaRPr lang="en-US">
              <a:latin typeface="Gotham Book"/>
            </a:endParaRPr>
          </a:p>
        </p:txBody>
      </p:sp>
      <p:pic>
        <p:nvPicPr>
          <p:cNvPr id="6" name="Image 1" descr="preencoded.png"/>
          <p:cNvPicPr>
            <a:picLocks noChangeAspect="1"/>
          </p:cNvPicPr>
          <p:nvPr/>
        </p:nvPicPr>
        <p:blipFill>
          <a:blip r:embed="rId4">
            <a:duotone>
              <a:schemeClr val="accent3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923292" y="5249177"/>
            <a:ext cx="536258" cy="536258"/>
          </a:xfrm>
          <a:prstGeom prst="rect">
            <a:avLst/>
          </a:prstGeom>
        </p:spPr>
      </p:pic>
      <p:sp>
        <p:nvSpPr>
          <p:cNvPr id="7" name="Text 3"/>
          <p:cNvSpPr/>
          <p:nvPr/>
        </p:nvSpPr>
        <p:spPr>
          <a:xfrm>
            <a:off x="1727678" y="5376455"/>
            <a:ext cx="2725222" cy="33516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00"/>
              </a:lnSpc>
              <a:buNone/>
            </a:pPr>
            <a:r>
              <a:rPr lang="en-US" sz="2600" b="1" dirty="0">
                <a:solidFill>
                  <a:srgbClr val="18453B"/>
                </a:solidFill>
                <a:latin typeface="Aptos ExtraBold" panose="020B0004020202020204" pitchFamily="34" charset="0"/>
                <a:ea typeface="Inter Bold" pitchFamily="34" charset="-122"/>
                <a:cs typeface="Inter Bold" pitchFamily="34" charset="-120"/>
              </a:rPr>
              <a:t>Scientific Excellence</a:t>
            </a:r>
            <a:endParaRPr lang="en-US" sz="2600" dirty="0">
              <a:solidFill>
                <a:srgbClr val="18453B"/>
              </a:solidFill>
              <a:latin typeface="Aptos ExtraBold" panose="020B0004020202020204" pitchFamily="34" charset="0"/>
            </a:endParaRPr>
          </a:p>
        </p:txBody>
      </p:sp>
      <p:sp>
        <p:nvSpPr>
          <p:cNvPr id="8" name="Text 4"/>
          <p:cNvSpPr/>
          <p:nvPr/>
        </p:nvSpPr>
        <p:spPr>
          <a:xfrm>
            <a:off x="1727678" y="6040619"/>
            <a:ext cx="3393162" cy="10297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2000" dirty="0">
                <a:solidFill>
                  <a:schemeClr val="tx1">
                    <a:lumMod val="65000"/>
                    <a:lumOff val="35000"/>
                  </a:schemeClr>
                </a:solidFill>
                <a:latin typeface="Aptos ExtraBold" panose="020B0004020202020204" pitchFamily="34" charset="0"/>
                <a:ea typeface="Inter" pitchFamily="34" charset="-122"/>
                <a:cs typeface="Inter" pitchFamily="34" charset="-120"/>
              </a:rPr>
              <a:t>Leading-edge research combining expertise with practical applications</a:t>
            </a:r>
            <a:endParaRPr lang="en-US" sz="2000" dirty="0">
              <a:solidFill>
                <a:schemeClr val="tx1">
                  <a:lumMod val="65000"/>
                  <a:lumOff val="35000"/>
                </a:schemeClr>
              </a:solidFill>
              <a:latin typeface="Aptos ExtraBold" panose="020B0004020202020204" pitchFamily="34" charset="0"/>
            </a:endParaRPr>
          </a:p>
        </p:txBody>
      </p:sp>
      <p:pic>
        <p:nvPicPr>
          <p:cNvPr id="9" name="Image 2" descr="preencoded.png"/>
          <p:cNvPicPr>
            <a:picLocks noChangeAspect="1"/>
          </p:cNvPicPr>
          <p:nvPr/>
        </p:nvPicPr>
        <p:blipFill>
          <a:blip r:embed="rId5">
            <a:duotone>
              <a:schemeClr val="accent3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5388969" y="5249177"/>
            <a:ext cx="536258" cy="536258"/>
          </a:xfrm>
          <a:prstGeom prst="rect">
            <a:avLst/>
          </a:prstGeom>
        </p:spPr>
      </p:pic>
      <p:sp>
        <p:nvSpPr>
          <p:cNvPr id="10" name="Text 5"/>
          <p:cNvSpPr/>
          <p:nvPr/>
        </p:nvSpPr>
        <p:spPr>
          <a:xfrm>
            <a:off x="6193356" y="5376455"/>
            <a:ext cx="2935724" cy="33516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00"/>
              </a:lnSpc>
              <a:buNone/>
            </a:pPr>
            <a:r>
              <a:rPr lang="en-US" sz="2600" b="1" dirty="0">
                <a:solidFill>
                  <a:srgbClr val="18453B"/>
                </a:solidFill>
                <a:latin typeface="Aptos ExtraBold" panose="020B0004020202020204" pitchFamily="34" charset="0"/>
                <a:ea typeface="Inter Bold" pitchFamily="34" charset="-122"/>
                <a:cs typeface="Inter Bold" pitchFamily="34" charset="-120"/>
              </a:rPr>
              <a:t>Strategic Partnerships</a:t>
            </a:r>
            <a:endParaRPr lang="en-US" sz="2600" dirty="0">
              <a:solidFill>
                <a:srgbClr val="18453B"/>
              </a:solidFill>
              <a:latin typeface="Aptos ExtraBold" panose="020B0004020202020204" pitchFamily="34" charset="0"/>
            </a:endParaRPr>
          </a:p>
        </p:txBody>
      </p:sp>
      <p:sp>
        <p:nvSpPr>
          <p:cNvPr id="11" name="Text 6"/>
          <p:cNvSpPr/>
          <p:nvPr/>
        </p:nvSpPr>
        <p:spPr>
          <a:xfrm>
            <a:off x="6193356" y="6040619"/>
            <a:ext cx="3393162" cy="10297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2000" dirty="0">
                <a:solidFill>
                  <a:schemeClr val="tx1">
                    <a:lumMod val="65000"/>
                    <a:lumOff val="35000"/>
                  </a:schemeClr>
                </a:solidFill>
                <a:latin typeface="Aptos ExtraBold" panose="020B0004020202020204" pitchFamily="34" charset="0"/>
                <a:ea typeface="Inter"/>
                <a:cs typeface="Inter" pitchFamily="34" charset="-120"/>
              </a:rPr>
              <a:t>Collaborating with industry, MSU Extension, and government agencies</a:t>
            </a:r>
            <a:endParaRPr lang="en-US" sz="2000" dirty="0">
              <a:solidFill>
                <a:schemeClr val="tx1">
                  <a:lumMod val="65000"/>
                  <a:lumOff val="35000"/>
                </a:schemeClr>
              </a:solidFill>
              <a:latin typeface="Aptos ExtraBold" panose="020B0004020202020204" pitchFamily="34" charset="0"/>
              <a:ea typeface="Inter"/>
            </a:endParaRPr>
          </a:p>
        </p:txBody>
      </p:sp>
      <p:pic>
        <p:nvPicPr>
          <p:cNvPr id="12" name="Image 3" descr="preencoded.png"/>
          <p:cNvPicPr>
            <a:picLocks noChangeAspect="1"/>
          </p:cNvPicPr>
          <p:nvPr/>
        </p:nvPicPr>
        <p:blipFill>
          <a:blip r:embed="rId6">
            <a:duotone>
              <a:schemeClr val="accent3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9854646" y="5249177"/>
            <a:ext cx="536258" cy="536258"/>
          </a:xfrm>
          <a:prstGeom prst="rect">
            <a:avLst/>
          </a:prstGeom>
        </p:spPr>
      </p:pic>
      <p:sp>
        <p:nvSpPr>
          <p:cNvPr id="13" name="Text 7"/>
          <p:cNvSpPr/>
          <p:nvPr/>
        </p:nvSpPr>
        <p:spPr>
          <a:xfrm>
            <a:off x="10659033" y="5376455"/>
            <a:ext cx="2681407" cy="33516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00"/>
              </a:lnSpc>
              <a:buNone/>
            </a:pPr>
            <a:r>
              <a:rPr lang="en-US" sz="2600" b="1" dirty="0">
                <a:solidFill>
                  <a:srgbClr val="18453B"/>
                </a:solidFill>
                <a:latin typeface="Aptos ExtraBold" panose="020B0004020202020204" pitchFamily="34" charset="0"/>
                <a:ea typeface="Inter Bold" pitchFamily="34" charset="-122"/>
                <a:cs typeface="Inter Bold" pitchFamily="34" charset="-120"/>
              </a:rPr>
              <a:t>Global Impact</a:t>
            </a:r>
            <a:endParaRPr lang="en-US" sz="2600" dirty="0">
              <a:solidFill>
                <a:srgbClr val="18453B"/>
              </a:solidFill>
              <a:latin typeface="Aptos ExtraBold" panose="020B0004020202020204" pitchFamily="34" charset="0"/>
            </a:endParaRPr>
          </a:p>
        </p:txBody>
      </p:sp>
      <p:sp>
        <p:nvSpPr>
          <p:cNvPr id="14" name="Text 8"/>
          <p:cNvSpPr/>
          <p:nvPr/>
        </p:nvSpPr>
        <p:spPr>
          <a:xfrm>
            <a:off x="10659033" y="6035797"/>
            <a:ext cx="3393162" cy="10297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2000">
                <a:solidFill>
                  <a:schemeClr val="tx1">
                    <a:lumMod val="65000"/>
                    <a:lumOff val="35000"/>
                  </a:schemeClr>
                </a:solidFill>
                <a:latin typeface="Aptos ExtraBold" panose="020B0004020202020204" pitchFamily="34" charset="0"/>
                <a:ea typeface="Inter"/>
                <a:cs typeface="Inter" pitchFamily="34" charset="-120"/>
              </a:rPr>
              <a:t>Addressing climate change, water issues, invasive species, and food security</a:t>
            </a:r>
            <a:endParaRPr lang="en-US" sz="2000">
              <a:solidFill>
                <a:schemeClr val="tx1">
                  <a:lumMod val="65000"/>
                  <a:lumOff val="35000"/>
                </a:schemeClr>
              </a:solidFill>
              <a:latin typeface="Aptos ExtraBold" panose="020B0004020202020204" pitchFamily="34" charset="0"/>
              <a:ea typeface="Inter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06903" y="733647"/>
            <a:ext cx="4503264" cy="6754897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93790" y="1226853"/>
            <a:ext cx="8283842" cy="24234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5550"/>
              </a:lnSpc>
              <a:buNone/>
            </a:pPr>
            <a:r>
              <a:rPr lang="en-US" sz="4450" dirty="0">
                <a:solidFill>
                  <a:srgbClr val="18453B"/>
                </a:solidFill>
                <a:latin typeface="Aptos ExtraBold" panose="020B0004020202020204" pitchFamily="34" charset="0"/>
                <a:ea typeface="DM Sans Semi Bold" pitchFamily="34" charset="-122"/>
                <a:cs typeface="DM Sans Semi Bold" pitchFamily="34" charset="-120"/>
              </a:rPr>
              <a:t>Impact: Plant, Water, Climate, and Food</a:t>
            </a:r>
            <a:endParaRPr lang="en-US" sz="4450" dirty="0">
              <a:solidFill>
                <a:srgbClr val="18453B"/>
              </a:solidFill>
              <a:latin typeface="Aptos ExtraBold" panose="020B0004020202020204" pitchFamily="34" charset="0"/>
            </a:endParaRPr>
          </a:p>
        </p:txBody>
      </p:sp>
      <p:sp>
        <p:nvSpPr>
          <p:cNvPr id="4" name="Text 1"/>
          <p:cNvSpPr/>
          <p:nvPr/>
        </p:nvSpPr>
        <p:spPr>
          <a:xfrm>
            <a:off x="793789" y="4877514"/>
            <a:ext cx="7556421" cy="14516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850"/>
              </a:lnSpc>
              <a:buNone/>
            </a:pPr>
            <a:r>
              <a:rPr lang="en-US" sz="2000" dirty="0">
                <a:solidFill>
                  <a:srgbClr val="464646"/>
                </a:solidFill>
                <a:latin typeface="Aptos ExtraBold" panose="020B0004020202020204" pitchFamily="34" charset="0"/>
                <a:ea typeface="Inter Medium" pitchFamily="34" charset="-122"/>
                <a:cs typeface="Inter Medium" pitchFamily="34" charset="-120"/>
              </a:rPr>
              <a:t>We excel in research across plant resilience, water, climate, and sustainable food systems. Significant funding, publications, and collaborations underscore MSU </a:t>
            </a:r>
            <a:r>
              <a:rPr lang="en-US" sz="2000" dirty="0" err="1">
                <a:solidFill>
                  <a:srgbClr val="464646"/>
                </a:solidFill>
                <a:latin typeface="Aptos ExtraBold" panose="020B0004020202020204" pitchFamily="34" charset="0"/>
                <a:ea typeface="Inter Medium" pitchFamily="34" charset="-122"/>
                <a:cs typeface="Inter Medium" pitchFamily="34" charset="-120"/>
              </a:rPr>
              <a:t>AgBioResearch’s</a:t>
            </a:r>
            <a:r>
              <a:rPr lang="en-US" sz="2000" dirty="0">
                <a:solidFill>
                  <a:srgbClr val="464646"/>
                </a:solidFill>
                <a:latin typeface="Aptos ExtraBold" panose="020B0004020202020204" pitchFamily="34" charset="0"/>
                <a:ea typeface="Inter Medium" pitchFamily="34" charset="-122"/>
                <a:cs typeface="Inter Medium" pitchFamily="34" charset="-120"/>
              </a:rPr>
              <a:t> commitment to addressing global challenges.</a:t>
            </a:r>
            <a:endParaRPr lang="en-US" sz="2000" dirty="0">
              <a:latin typeface="Aptos ExtraBold" panose="020B0004020202020204" pitchFamily="34" charset="0"/>
            </a:endParaRPr>
          </a:p>
        </p:txBody>
      </p:sp>
      <p:sp>
        <p:nvSpPr>
          <p:cNvPr id="5" name="Shape 2"/>
          <p:cNvSpPr/>
          <p:nvPr/>
        </p:nvSpPr>
        <p:spPr>
          <a:xfrm>
            <a:off x="793790" y="6913126"/>
            <a:ext cx="362903" cy="362903"/>
          </a:xfrm>
          <a:prstGeom prst="roundRect">
            <a:avLst>
              <a:gd name="adj" fmla="val 25194296"/>
            </a:avLst>
          </a:prstGeom>
          <a:noFill/>
          <a:ln w="762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55826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slide2" descr="Avg Comparison">
            <a:extLst>
              <a:ext uri="{FF2B5EF4-FFF2-40B4-BE49-F238E27FC236}">
                <a16:creationId xmlns:a16="http://schemas.microsoft.com/office/drawing/2014/main" id="{190F1F72-699C-AF95-1C96-4808B55A8BB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335459"/>
            <a:ext cx="14630400" cy="5376671"/>
          </a:xfrm>
          <a:prstGeom prst="rect">
            <a:avLst/>
          </a:prstGeom>
          <a:noFill/>
        </p:spPr>
      </p:pic>
      <p:sp>
        <p:nvSpPr>
          <p:cNvPr id="4" name="Subtitle 2"/>
          <p:cNvSpPr txBox="1">
            <a:spLocks/>
          </p:cNvSpPr>
          <p:nvPr/>
        </p:nvSpPr>
        <p:spPr>
          <a:xfrm>
            <a:off x="2651766" y="3519899"/>
            <a:ext cx="9326880" cy="2522827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5750" indent="-365750" algn="ctr" defTabSz="1463004" fontAlgn="base">
              <a:spcBef>
                <a:spcPts val="1600"/>
              </a:spcBef>
              <a:spcAft>
                <a:spcPct val="0"/>
              </a:spcAft>
            </a:pPr>
            <a:endParaRPr lang="en-US" sz="3360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023230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9A2F8A2-5919-2BFD-8B9F-058A82731789}"/>
              </a:ext>
            </a:extLst>
          </p:cNvPr>
          <p:cNvSpPr txBox="1"/>
          <p:nvPr/>
        </p:nvSpPr>
        <p:spPr>
          <a:xfrm>
            <a:off x="731520" y="809715"/>
            <a:ext cx="13167360" cy="870131"/>
          </a:xfrm>
          <a:prstGeom prst="rect">
            <a:avLst/>
          </a:prstGeom>
        </p:spPr>
        <p:txBody>
          <a:bodyPr>
            <a:normAutofit/>
          </a:bodyPr>
          <a:lstStyle/>
          <a:p>
            <a:pPr algn="ctr" defTabSz="548627" fontAlgn="base">
              <a:spcBef>
                <a:spcPct val="0"/>
              </a:spcBef>
              <a:spcAft>
                <a:spcPts val="720"/>
              </a:spcAft>
              <a:defRPr sz="1600" b="1" i="0" u="none" strike="noStrike" kern="1200" spc="0" baseline="0">
                <a:solidFill>
                  <a:sysClr val="windowText" lastClr="000000">
                    <a:lumMod val="65000"/>
                    <a:lumOff val="35000"/>
                  </a:sysClr>
                </a:solidFill>
                <a:latin typeface="+mn-lt"/>
                <a:ea typeface="+mn-ea"/>
                <a:cs typeface="+mn-cs"/>
              </a:defRPr>
            </a:pPr>
            <a:r>
              <a:rPr lang="en-US" sz="3960" dirty="0">
                <a:solidFill>
                  <a:srgbClr val="18453B"/>
                </a:solidFill>
                <a:latin typeface="Aptos ExtraBold" panose="020B0004020202020204" pitchFamily="34" charset="0"/>
                <a:ea typeface="ＭＳ Ｐゴシック" charset="-128"/>
                <a:cs typeface="Gotham-Bold"/>
              </a:rPr>
              <a:t>Sponsored Expenditures. </a:t>
            </a:r>
            <a:r>
              <a:rPr lang="en-US" sz="1680" dirty="0">
                <a:solidFill>
                  <a:schemeClr val="bg1">
                    <a:lumMod val="50000"/>
                  </a:schemeClr>
                </a:solidFill>
                <a:latin typeface="Aptos ExtraBold" panose="020B0004020202020204" pitchFamily="34" charset="0"/>
                <a:ea typeface="ＭＳ Ｐゴシック" charset="-128"/>
                <a:cs typeface="Gotham-Bold"/>
              </a:rPr>
              <a:t>Source: </a:t>
            </a:r>
            <a:r>
              <a:rPr lang="en-US" sz="1680" dirty="0">
                <a:solidFill>
                  <a:schemeClr val="bg1">
                    <a:lumMod val="50000"/>
                  </a:schemeClr>
                </a:solidFill>
                <a:latin typeface="Aptos ExtraBold" panose="020B0004020202020204" pitchFamily="34" charset="0"/>
                <a:ea typeface="ＭＳ Ｐゴシック" charset="-128"/>
                <a:cs typeface="Gotham-Bold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Planning Profile Summary</a:t>
            </a:r>
            <a:endParaRPr lang="en-US" sz="1680" dirty="0">
              <a:solidFill>
                <a:schemeClr val="bg1">
                  <a:lumMod val="50000"/>
                </a:schemeClr>
              </a:solidFill>
              <a:latin typeface="Aptos ExtraBold" panose="020B0004020202020204" pitchFamily="34" charset="0"/>
              <a:ea typeface="ＭＳ Ｐゴシック" charset="-128"/>
              <a:cs typeface="Gotham-Bold"/>
            </a:endParaRPr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8676" y="2201833"/>
            <a:ext cx="8422074" cy="4509180"/>
          </a:xfrm>
          <a:prstGeom prst="rect">
            <a:avLst/>
          </a:prstGeom>
        </p:spPr>
      </p:pic>
      <p:sp>
        <p:nvSpPr>
          <p:cNvPr id="5" name="Shape 2"/>
          <p:cNvSpPr/>
          <p:nvPr/>
        </p:nvSpPr>
        <p:spPr>
          <a:xfrm>
            <a:off x="2283274" y="6826422"/>
            <a:ext cx="113348" cy="113348"/>
          </a:xfrm>
          <a:prstGeom prst="roundRect">
            <a:avLst>
              <a:gd name="adj" fmla="val 16134"/>
            </a:avLst>
          </a:prstGeom>
          <a:solidFill>
            <a:srgbClr val="19331E"/>
          </a:solidFill>
          <a:ln/>
        </p:spPr>
        <p:txBody>
          <a:bodyPr/>
          <a:lstStyle/>
          <a:p>
            <a:endParaRPr lang="en-US" sz="1200">
              <a:latin typeface="Aptos ExtraBold" panose="020B0004020202020204" pitchFamily="34" charset="0"/>
            </a:endParaRPr>
          </a:p>
        </p:txBody>
      </p:sp>
      <p:sp>
        <p:nvSpPr>
          <p:cNvPr id="6" name="Text 3"/>
          <p:cNvSpPr/>
          <p:nvPr/>
        </p:nvSpPr>
        <p:spPr>
          <a:xfrm>
            <a:off x="2457582" y="6826422"/>
            <a:ext cx="434697" cy="11346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850"/>
              </a:lnSpc>
              <a:buNone/>
            </a:pPr>
            <a:r>
              <a:rPr lang="en-US" sz="1200" dirty="0">
                <a:solidFill>
                  <a:srgbClr val="405449"/>
                </a:solidFill>
                <a:latin typeface="Aptos ExtraBold" panose="020B0004020202020204" pitchFamily="34" charset="0"/>
                <a:ea typeface="Nobile" pitchFamily="34" charset="-122"/>
                <a:cs typeface="Nobile" pitchFamily="34" charset="-120"/>
              </a:rPr>
              <a:t>2019-20</a:t>
            </a:r>
            <a:endParaRPr lang="en-US" sz="1200" dirty="0">
              <a:latin typeface="Aptos ExtraBold" panose="020B0004020202020204" pitchFamily="34" charset="0"/>
            </a:endParaRPr>
          </a:p>
        </p:txBody>
      </p:sp>
      <p:sp>
        <p:nvSpPr>
          <p:cNvPr id="7" name="Shape 4"/>
          <p:cNvSpPr/>
          <p:nvPr/>
        </p:nvSpPr>
        <p:spPr>
          <a:xfrm>
            <a:off x="4995518" y="6826422"/>
            <a:ext cx="113348" cy="113348"/>
          </a:xfrm>
          <a:prstGeom prst="roundRect">
            <a:avLst>
              <a:gd name="adj" fmla="val 16134"/>
            </a:avLst>
          </a:prstGeom>
          <a:solidFill>
            <a:srgbClr val="2B5834"/>
          </a:solidFill>
          <a:ln/>
        </p:spPr>
        <p:txBody>
          <a:bodyPr/>
          <a:lstStyle/>
          <a:p>
            <a:endParaRPr lang="en-US" sz="1200">
              <a:latin typeface="Aptos ExtraBold" panose="020B0004020202020204" pitchFamily="34" charset="0"/>
            </a:endParaRPr>
          </a:p>
        </p:txBody>
      </p:sp>
      <p:sp>
        <p:nvSpPr>
          <p:cNvPr id="8" name="Text 5"/>
          <p:cNvSpPr/>
          <p:nvPr/>
        </p:nvSpPr>
        <p:spPr>
          <a:xfrm>
            <a:off x="5169826" y="6826422"/>
            <a:ext cx="434578" cy="11346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850"/>
              </a:lnSpc>
              <a:buNone/>
            </a:pPr>
            <a:r>
              <a:rPr lang="en-US" sz="1200" dirty="0">
                <a:solidFill>
                  <a:srgbClr val="405449"/>
                </a:solidFill>
                <a:latin typeface="Aptos ExtraBold" panose="020B0004020202020204" pitchFamily="34" charset="0"/>
                <a:ea typeface="Nobile" pitchFamily="34" charset="-122"/>
                <a:cs typeface="Nobile" pitchFamily="34" charset="-120"/>
              </a:rPr>
              <a:t>2022-23</a:t>
            </a:r>
            <a:endParaRPr lang="en-US" sz="1200" dirty="0">
              <a:latin typeface="Aptos ExtraBold" panose="020B0004020202020204" pitchFamily="34" charset="0"/>
            </a:endParaRPr>
          </a:p>
        </p:txBody>
      </p:sp>
      <p:sp>
        <p:nvSpPr>
          <p:cNvPr id="9" name="Shape 6"/>
          <p:cNvSpPr/>
          <p:nvPr/>
        </p:nvSpPr>
        <p:spPr>
          <a:xfrm>
            <a:off x="7707762" y="6826422"/>
            <a:ext cx="113348" cy="113348"/>
          </a:xfrm>
          <a:prstGeom prst="roundRect">
            <a:avLst>
              <a:gd name="adj" fmla="val 16134"/>
            </a:avLst>
          </a:prstGeom>
          <a:solidFill>
            <a:srgbClr val="3D7C4A"/>
          </a:solidFill>
          <a:ln/>
        </p:spPr>
        <p:txBody>
          <a:bodyPr/>
          <a:lstStyle/>
          <a:p>
            <a:endParaRPr lang="en-US" sz="1200">
              <a:latin typeface="Aptos ExtraBold" panose="020B0004020202020204" pitchFamily="34" charset="0"/>
            </a:endParaRPr>
          </a:p>
        </p:txBody>
      </p:sp>
      <p:sp>
        <p:nvSpPr>
          <p:cNvPr id="10" name="Text 7"/>
          <p:cNvSpPr/>
          <p:nvPr/>
        </p:nvSpPr>
        <p:spPr>
          <a:xfrm>
            <a:off x="7882069" y="6826422"/>
            <a:ext cx="439936" cy="11346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850"/>
              </a:lnSpc>
              <a:buNone/>
            </a:pPr>
            <a:r>
              <a:rPr lang="en-US" sz="1200" dirty="0">
                <a:solidFill>
                  <a:srgbClr val="405449"/>
                </a:solidFill>
                <a:latin typeface="Aptos ExtraBold" panose="020B0004020202020204" pitchFamily="34" charset="0"/>
                <a:ea typeface="Nobile" pitchFamily="34" charset="-122"/>
                <a:cs typeface="Nobile" pitchFamily="34" charset="-120"/>
              </a:rPr>
              <a:t>2023-24</a:t>
            </a:r>
            <a:endParaRPr lang="en-US" sz="1200" dirty="0">
              <a:latin typeface="Aptos ExtraBold" panose="020B0004020202020204" pitchFamily="34" charset="0"/>
            </a:endParaRPr>
          </a:p>
        </p:txBody>
      </p:sp>
      <p:sp>
        <p:nvSpPr>
          <p:cNvPr id="17" name="Text 14"/>
          <p:cNvSpPr/>
          <p:nvPr/>
        </p:nvSpPr>
        <p:spPr>
          <a:xfrm>
            <a:off x="9314804" y="2891359"/>
            <a:ext cx="4517708" cy="967992"/>
          </a:xfrm>
          <a:prstGeom prst="rect">
            <a:avLst/>
          </a:prstGeom>
          <a:solidFill>
            <a:srgbClr val="18453B"/>
          </a:solidFill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3300"/>
              </a:lnSpc>
              <a:buNone/>
            </a:pPr>
            <a:r>
              <a:rPr lang="en-US" sz="2900" b="1" dirty="0">
                <a:solidFill>
                  <a:schemeClr val="bg1"/>
                </a:solidFill>
                <a:latin typeface="Aptos ExtraBold" panose="020B0004020202020204" pitchFamily="34" charset="0"/>
                <a:ea typeface="Fraunces Extra Bold" pitchFamily="34" charset="-122"/>
                <a:cs typeface="Fraunces Extra Bold" pitchFamily="34" charset="-120"/>
              </a:rPr>
              <a:t>$77M</a:t>
            </a:r>
          </a:p>
          <a:p>
            <a:pPr algn="ctr">
              <a:lnSpc>
                <a:spcPts val="3300"/>
              </a:lnSpc>
            </a:pPr>
            <a:r>
              <a:rPr lang="en-US" dirty="0">
                <a:solidFill>
                  <a:schemeClr val="bg1">
                    <a:lumMod val="50000"/>
                  </a:schemeClr>
                </a:solidFill>
                <a:latin typeface="Aptos ExtraBold" panose="020B0004020202020204" pitchFamily="34" charset="0"/>
                <a:ea typeface="Nobile" pitchFamily="34" charset="-122"/>
                <a:cs typeface="Nobile" pitchFamily="34" charset="-120"/>
              </a:rPr>
              <a:t>5-year annual expenditure average</a:t>
            </a:r>
            <a:endParaRPr lang="en-US" dirty="0">
              <a:solidFill>
                <a:schemeClr val="bg1">
                  <a:lumMod val="50000"/>
                </a:schemeClr>
              </a:solidFill>
              <a:latin typeface="Aptos ExtraBold" panose="020B0004020202020204" pitchFamily="34" charset="0"/>
            </a:endParaRPr>
          </a:p>
        </p:txBody>
      </p:sp>
      <p:sp>
        <p:nvSpPr>
          <p:cNvPr id="18" name="Text 15"/>
          <p:cNvSpPr/>
          <p:nvPr/>
        </p:nvSpPr>
        <p:spPr>
          <a:xfrm>
            <a:off x="10864879" y="3517810"/>
            <a:ext cx="1417558" cy="1771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1350"/>
              </a:lnSpc>
              <a:buNone/>
            </a:pPr>
            <a:endParaRPr lang="en-US" sz="1100" dirty="0"/>
          </a:p>
        </p:txBody>
      </p:sp>
      <p:sp>
        <p:nvSpPr>
          <p:cNvPr id="19" name="Text 16"/>
          <p:cNvSpPr/>
          <p:nvPr/>
        </p:nvSpPr>
        <p:spPr>
          <a:xfrm>
            <a:off x="9314804" y="3762960"/>
            <a:ext cx="4517708" cy="18145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1400"/>
              </a:lnSpc>
              <a:buNone/>
            </a:pPr>
            <a:endParaRPr lang="en-US" sz="85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0A437B8-1A74-6388-1FAA-4990A966867E}"/>
              </a:ext>
            </a:extLst>
          </p:cNvPr>
          <p:cNvSpPr txBox="1"/>
          <p:nvPr/>
        </p:nvSpPr>
        <p:spPr>
          <a:xfrm>
            <a:off x="9314804" y="4587767"/>
            <a:ext cx="4517708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ptos ExtraBold" panose="020B0004020202020204" pitchFamily="34" charset="0"/>
              </a:rPr>
              <a:t>While CANR has maintained consistent expenditure levels as the second-largest college by expenditure volume, with a steady 17% growth over the past five years, this trend is expected to change in the next fiscal year due to funding terminations and stop-work orders.</a:t>
            </a:r>
          </a:p>
        </p:txBody>
      </p:sp>
    </p:spTree>
    <p:extLst>
      <p:ext uri="{BB962C8B-B14F-4D97-AF65-F5344CB8AC3E}">
        <p14:creationId xmlns:p14="http://schemas.microsoft.com/office/powerpoint/2010/main" val="21992735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1762" y="958844"/>
            <a:ext cx="12930110" cy="667745"/>
          </a:xfrm>
        </p:spPr>
        <p:txBody>
          <a:bodyPr>
            <a:normAutofit fontScale="90000"/>
          </a:bodyPr>
          <a:lstStyle/>
          <a:p>
            <a:pPr algn="l"/>
            <a:r>
              <a:rPr lang="en-US" sz="4450" b="1" dirty="0">
                <a:solidFill>
                  <a:srgbClr val="1B4D3E"/>
                </a:solidFill>
                <a:latin typeface="Aptos ExtraBold" panose="020B0004020202020204" pitchFamily="34" charset="0"/>
              </a:rPr>
              <a:t>MSU’s One Health – CANR’s </a:t>
            </a:r>
            <a:r>
              <a:rPr sz="4450" b="1" dirty="0">
                <a:solidFill>
                  <a:srgbClr val="1B4D3E"/>
                </a:solidFill>
                <a:latin typeface="Aptos ExtraBold" panose="020B0004020202020204" pitchFamily="34" charset="0"/>
              </a:rPr>
              <a:t>Growing Healthy Together </a:t>
            </a:r>
            <a:br>
              <a:rPr lang="en-US" sz="4450" dirty="0">
                <a:solidFill>
                  <a:srgbClr val="1B4D3E"/>
                </a:solidFill>
                <a:latin typeface="Aptos ExtraBold" panose="020B0004020202020204" pitchFamily="34" charset="0"/>
              </a:rPr>
            </a:br>
            <a:endParaRPr sz="2880" dirty="0">
              <a:solidFill>
                <a:srgbClr val="1B4D3E"/>
              </a:solidFill>
              <a:latin typeface="Aptos ExtraBold" panose="020B00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8CF4A0A-856A-0BF1-8176-B8A897954B7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18407" y="2320903"/>
            <a:ext cx="9303302" cy="4590686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948095"/>
            <a:ext cx="4815364" cy="56697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450"/>
              </a:lnSpc>
              <a:buNone/>
            </a:pPr>
            <a:r>
              <a:rPr lang="en-US" sz="4400" b="1" dirty="0">
                <a:solidFill>
                  <a:srgbClr val="18453B"/>
                </a:solidFill>
                <a:latin typeface="Aptos" panose="020B0004020202020204" pitchFamily="34" charset="0"/>
                <a:ea typeface="DM Sans Medium" pitchFamily="34" charset="-122"/>
                <a:cs typeface="DM Sans Medium" pitchFamily="34" charset="-120"/>
              </a:rPr>
              <a:t>Why this Meeting Matters</a:t>
            </a:r>
            <a:endParaRPr lang="en-US" sz="4400" b="1" dirty="0">
              <a:solidFill>
                <a:srgbClr val="18453B"/>
              </a:solidFill>
              <a:latin typeface="Aptos" panose="020B0004020202020204" pitchFamily="34" charset="0"/>
            </a:endParaRPr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64293" y="1993708"/>
            <a:ext cx="566976" cy="566976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705300" y="2683073"/>
            <a:ext cx="3674269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18453B"/>
                </a:solidFill>
                <a:latin typeface="Aptos ExtraBold" panose="020B0004020202020204" pitchFamily="34" charset="0"/>
                <a:ea typeface="DM Sans Medium" pitchFamily="34" charset="-122"/>
                <a:cs typeface="DM Sans Medium" pitchFamily="34" charset="-120"/>
              </a:rPr>
              <a:t>Enhanced Competitiveness</a:t>
            </a:r>
            <a:endParaRPr lang="en-US" sz="2200" b="1" dirty="0">
              <a:solidFill>
                <a:srgbClr val="18453B"/>
              </a:solidFill>
              <a:latin typeface="Aptos ExtraBold" panose="020B0004020202020204" pitchFamily="34" charset="0"/>
            </a:endParaRPr>
          </a:p>
        </p:txBody>
      </p:sp>
      <p:sp>
        <p:nvSpPr>
          <p:cNvPr id="5" name="Text 2"/>
          <p:cNvSpPr/>
          <p:nvPr/>
        </p:nvSpPr>
        <p:spPr>
          <a:xfrm>
            <a:off x="705300" y="3058093"/>
            <a:ext cx="6379607" cy="108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chemeClr val="tx1">
                    <a:lumMod val="65000"/>
                    <a:lumOff val="35000"/>
                  </a:schemeClr>
                </a:solidFill>
                <a:latin typeface="Aptos ExtraBold" panose="020B0004020202020204" pitchFamily="34" charset="0"/>
                <a:ea typeface="Inter" pitchFamily="34" charset="-122"/>
                <a:cs typeface="Inter" pitchFamily="34" charset="-120"/>
              </a:rPr>
              <a:t>Practical strategies to position your research for funding success in a shifting landscape, with insights on emerging opportunities and priority areas.</a:t>
            </a:r>
            <a:endParaRPr lang="en-US" sz="1750" dirty="0">
              <a:solidFill>
                <a:schemeClr val="tx1">
                  <a:lumMod val="65000"/>
                  <a:lumOff val="35000"/>
                </a:schemeClr>
              </a:solidFill>
              <a:latin typeface="Aptos ExtraBold" panose="020B0004020202020204" pitchFamily="34" charset="0"/>
            </a:endParaRPr>
          </a:p>
        </p:txBody>
      </p:sp>
      <p:pic>
        <p:nvPicPr>
          <p:cNvPr id="6" name="Image 1" descr="preencoded.png"/>
          <p:cNvPicPr>
            <a:picLocks noChangeAspect="1"/>
          </p:cNvPicPr>
          <p:nvPr/>
        </p:nvPicPr>
        <p:blipFill>
          <a:blip r:embed="rId5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7368394" y="1993708"/>
            <a:ext cx="566976" cy="566976"/>
          </a:xfrm>
          <a:prstGeom prst="rect">
            <a:avLst/>
          </a:prstGeom>
        </p:spPr>
      </p:pic>
      <p:sp>
        <p:nvSpPr>
          <p:cNvPr id="7" name="Text 3"/>
          <p:cNvSpPr/>
          <p:nvPr/>
        </p:nvSpPr>
        <p:spPr>
          <a:xfrm>
            <a:off x="7368394" y="2683073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18453B"/>
                </a:solidFill>
                <a:latin typeface="Aptos ExtraBold" panose="020B0004020202020204" pitchFamily="34" charset="0"/>
                <a:ea typeface="DM Sans Medium" pitchFamily="34" charset="-122"/>
                <a:cs typeface="DM Sans Medium" pitchFamily="34" charset="-120"/>
              </a:rPr>
              <a:t>Actionable Tools</a:t>
            </a:r>
            <a:endParaRPr lang="en-US" sz="2200" b="1" dirty="0">
              <a:solidFill>
                <a:srgbClr val="18453B"/>
              </a:solidFill>
              <a:latin typeface="Aptos ExtraBold" panose="020B0004020202020204" pitchFamily="34" charset="0"/>
            </a:endParaRPr>
          </a:p>
        </p:txBody>
      </p:sp>
      <p:sp>
        <p:nvSpPr>
          <p:cNvPr id="8" name="Text 4"/>
          <p:cNvSpPr/>
          <p:nvPr/>
        </p:nvSpPr>
        <p:spPr>
          <a:xfrm>
            <a:off x="7368394" y="3058093"/>
            <a:ext cx="6379726" cy="108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chemeClr val="tx1">
                    <a:lumMod val="65000"/>
                    <a:lumOff val="35000"/>
                  </a:schemeClr>
                </a:solidFill>
                <a:latin typeface="Aptos ExtraBold" panose="020B0004020202020204" pitchFamily="34" charset="0"/>
                <a:ea typeface="Inter" pitchFamily="34" charset="-122"/>
                <a:cs typeface="Inter" pitchFamily="34" charset="-120"/>
              </a:rPr>
              <a:t>Digital resources and proven methods to transform how you conduct, communicate, and sustain your research projects through funding transitions.</a:t>
            </a:r>
            <a:endParaRPr lang="en-US" sz="1750" dirty="0">
              <a:solidFill>
                <a:schemeClr val="tx1">
                  <a:lumMod val="65000"/>
                  <a:lumOff val="35000"/>
                </a:schemeClr>
              </a:solidFill>
              <a:latin typeface="Aptos ExtraBold" panose="020B0004020202020204" pitchFamily="34" charset="0"/>
            </a:endParaRPr>
          </a:p>
        </p:txBody>
      </p:sp>
      <p:pic>
        <p:nvPicPr>
          <p:cNvPr id="9" name="Image 2" descr="preencoded.png"/>
          <p:cNvPicPr>
            <a:picLocks noChangeAspect="1"/>
          </p:cNvPicPr>
          <p:nvPr/>
        </p:nvPicPr>
        <p:blipFill>
          <a:blip r:embed="rId7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705300" y="4863225"/>
            <a:ext cx="566976" cy="566976"/>
          </a:xfrm>
          <a:prstGeom prst="rect">
            <a:avLst/>
          </a:prstGeom>
        </p:spPr>
      </p:pic>
      <p:sp>
        <p:nvSpPr>
          <p:cNvPr id="10" name="Text 5"/>
          <p:cNvSpPr/>
          <p:nvPr/>
        </p:nvSpPr>
        <p:spPr>
          <a:xfrm>
            <a:off x="705300" y="5566290"/>
            <a:ext cx="2909173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18453B"/>
                </a:solidFill>
                <a:latin typeface="Aptos ExtraBold" panose="020B0004020202020204" pitchFamily="34" charset="0"/>
                <a:ea typeface="DM Sans Medium" pitchFamily="34" charset="-122"/>
                <a:cs typeface="DM Sans Medium" pitchFamily="34" charset="-120"/>
              </a:rPr>
              <a:t>Valuable Connections</a:t>
            </a:r>
            <a:endParaRPr lang="en-US" sz="2200" b="1" dirty="0">
              <a:solidFill>
                <a:srgbClr val="18453B"/>
              </a:solidFill>
              <a:latin typeface="Aptos ExtraBold" panose="020B0004020202020204" pitchFamily="34" charset="0"/>
            </a:endParaRPr>
          </a:p>
        </p:txBody>
      </p:sp>
      <p:sp>
        <p:nvSpPr>
          <p:cNvPr id="11" name="Text 6"/>
          <p:cNvSpPr/>
          <p:nvPr/>
        </p:nvSpPr>
        <p:spPr>
          <a:xfrm>
            <a:off x="705300" y="6056709"/>
            <a:ext cx="6379607" cy="108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chemeClr val="tx1">
                    <a:lumMod val="65000"/>
                    <a:lumOff val="35000"/>
                  </a:schemeClr>
                </a:solidFill>
                <a:latin typeface="Aptos ExtraBold" panose="020B0004020202020204" pitchFamily="34" charset="0"/>
                <a:ea typeface="Inter" pitchFamily="34" charset="-122"/>
                <a:cs typeface="Inter" pitchFamily="34" charset="-120"/>
              </a:rPr>
              <a:t>Understanding of collaborative support systems across CANR, AgBioResearch, and Extension to amplify your research impact and visibility.</a:t>
            </a:r>
            <a:endParaRPr lang="en-US" sz="1750" dirty="0">
              <a:solidFill>
                <a:schemeClr val="tx1">
                  <a:lumMod val="65000"/>
                  <a:lumOff val="35000"/>
                </a:schemeClr>
              </a:solidFill>
              <a:latin typeface="Aptos ExtraBold" panose="020B0004020202020204" pitchFamily="34" charset="0"/>
            </a:endParaRPr>
          </a:p>
        </p:txBody>
      </p:sp>
      <p:pic>
        <p:nvPicPr>
          <p:cNvPr id="12" name="Image 3" descr="preencoded.png"/>
          <p:cNvPicPr>
            <a:picLocks noChangeAspect="1"/>
          </p:cNvPicPr>
          <p:nvPr/>
        </p:nvPicPr>
        <p:blipFill>
          <a:blip r:embed="rId9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7368394" y="4863225"/>
            <a:ext cx="566976" cy="566976"/>
          </a:xfrm>
          <a:prstGeom prst="rect">
            <a:avLst/>
          </a:prstGeom>
        </p:spPr>
      </p:pic>
      <p:sp>
        <p:nvSpPr>
          <p:cNvPr id="13" name="Text 7"/>
          <p:cNvSpPr/>
          <p:nvPr/>
        </p:nvSpPr>
        <p:spPr>
          <a:xfrm>
            <a:off x="7368394" y="5566290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18453B"/>
                </a:solidFill>
                <a:latin typeface="Aptos ExtraBold" panose="020B0004020202020204" pitchFamily="34" charset="0"/>
                <a:ea typeface="DM Sans Medium" pitchFamily="34" charset="-122"/>
                <a:cs typeface="DM Sans Medium" pitchFamily="34" charset="-120"/>
              </a:rPr>
              <a:t>Strategic Vision</a:t>
            </a:r>
            <a:endParaRPr lang="en-US" sz="2200" b="1" dirty="0">
              <a:solidFill>
                <a:srgbClr val="18453B"/>
              </a:solidFill>
              <a:latin typeface="Aptos ExtraBold" panose="020B0004020202020204" pitchFamily="34" charset="0"/>
            </a:endParaRPr>
          </a:p>
        </p:txBody>
      </p:sp>
      <p:sp>
        <p:nvSpPr>
          <p:cNvPr id="14" name="Text 8"/>
          <p:cNvSpPr/>
          <p:nvPr/>
        </p:nvSpPr>
        <p:spPr>
          <a:xfrm>
            <a:off x="7368394" y="6056709"/>
            <a:ext cx="6379726" cy="108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chemeClr val="tx1">
                    <a:lumMod val="65000"/>
                    <a:lumOff val="35000"/>
                  </a:schemeClr>
                </a:solidFill>
                <a:latin typeface="Aptos ExtraBold" panose="020B0004020202020204" pitchFamily="34" charset="0"/>
                <a:ea typeface="Inter" pitchFamily="34" charset="-122"/>
                <a:cs typeface="Inter" pitchFamily="34" charset="-120"/>
              </a:rPr>
              <a:t>Clear guidance on aligning your academic and research contributions with MSU's Strategic Plan 2030 and national research priorities for maximum influence.</a:t>
            </a:r>
            <a:endParaRPr lang="en-US" sz="1750" dirty="0">
              <a:solidFill>
                <a:schemeClr val="tx1">
                  <a:lumMod val="65000"/>
                  <a:lumOff val="35000"/>
                </a:schemeClr>
              </a:solidFill>
              <a:latin typeface="Aptos ExtraBold" panose="020B0004020202020204" pitchFamily="34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69595" y="1250618"/>
            <a:ext cx="8224599" cy="40683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200"/>
              </a:lnSpc>
              <a:buNone/>
            </a:pPr>
            <a:r>
              <a:rPr lang="en-US" sz="4400" b="1" dirty="0">
                <a:solidFill>
                  <a:srgbClr val="18453B"/>
                </a:solidFill>
                <a:latin typeface="Aptos" panose="020B0004020202020204" pitchFamily="34" charset="0"/>
                <a:ea typeface="DM Sans Medium" pitchFamily="34" charset="-122"/>
                <a:cs typeface="DM Sans Medium" pitchFamily="34" charset="-120"/>
              </a:rPr>
              <a:t>Agenda: Your Pathway to Research Excellence</a:t>
            </a:r>
            <a:endParaRPr lang="en-US" sz="4400" b="1" dirty="0">
              <a:solidFill>
                <a:srgbClr val="18453B"/>
              </a:solidFill>
              <a:latin typeface="Aptos" panose="020B0004020202020204" pitchFamily="34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732353" y="3177186"/>
            <a:ext cx="162758" cy="20335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2400" b="1" dirty="0">
                <a:solidFill>
                  <a:schemeClr val="bg1">
                    <a:lumMod val="50000"/>
                  </a:schemeClr>
                </a:solidFill>
                <a:latin typeface="Aptos" panose="020B0004020202020204" pitchFamily="34" charset="0"/>
                <a:ea typeface="DM Sans Light" pitchFamily="34" charset="-122"/>
                <a:cs typeface="DM Sans Light" pitchFamily="34" charset="-120"/>
              </a:rPr>
              <a:t>01</a:t>
            </a:r>
            <a:endParaRPr lang="en-US" sz="2400" b="1" dirty="0">
              <a:solidFill>
                <a:schemeClr val="bg1">
                  <a:lumMod val="50000"/>
                </a:schemeClr>
              </a:solidFill>
              <a:latin typeface="Aptos" panose="020B0004020202020204" pitchFamily="34" charset="0"/>
            </a:endParaRPr>
          </a:p>
        </p:txBody>
      </p:sp>
      <p:sp>
        <p:nvSpPr>
          <p:cNvPr id="4" name="Shape 2"/>
          <p:cNvSpPr/>
          <p:nvPr/>
        </p:nvSpPr>
        <p:spPr>
          <a:xfrm>
            <a:off x="732353" y="3430789"/>
            <a:ext cx="6547128" cy="22860"/>
          </a:xfrm>
          <a:prstGeom prst="rect">
            <a:avLst/>
          </a:prstGeom>
          <a:solidFill>
            <a:srgbClr val="28282F"/>
          </a:solidFill>
          <a:ln/>
        </p:spPr>
        <p:txBody>
          <a:bodyPr/>
          <a:lstStyle/>
          <a:p>
            <a:endParaRPr lang="en-US">
              <a:latin typeface="Aptos" panose="020B0004020202020204" pitchFamily="34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732353" y="3611288"/>
            <a:ext cx="2887385" cy="25431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2400" b="1" dirty="0">
                <a:solidFill>
                  <a:srgbClr val="18453B"/>
                </a:solidFill>
                <a:latin typeface="Aptos ExtraBold" panose="020B0004020202020204" pitchFamily="34" charset="0"/>
                <a:ea typeface="DM Sans Medium" pitchFamily="34" charset="-122"/>
                <a:cs typeface="DM Sans Medium" pitchFamily="34" charset="-120"/>
              </a:rPr>
              <a:t>Understanding the Landscape</a:t>
            </a:r>
            <a:endParaRPr lang="en-US" sz="2400" b="1" dirty="0">
              <a:solidFill>
                <a:srgbClr val="18453B"/>
              </a:solidFill>
              <a:latin typeface="Aptos ExtraBold" panose="020B0004020202020204" pitchFamily="34" charset="0"/>
            </a:endParaRPr>
          </a:p>
        </p:txBody>
      </p:sp>
      <p:sp>
        <p:nvSpPr>
          <p:cNvPr id="6" name="Text 4"/>
          <p:cNvSpPr/>
          <p:nvPr/>
        </p:nvSpPr>
        <p:spPr>
          <a:xfrm>
            <a:off x="732353" y="4114241"/>
            <a:ext cx="6547128" cy="26039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600" dirty="0">
                <a:solidFill>
                  <a:schemeClr val="tx1">
                    <a:lumMod val="65000"/>
                    <a:lumOff val="35000"/>
                  </a:schemeClr>
                </a:solidFill>
                <a:latin typeface="Aptos ExtraBold" panose="020B0004020202020204" pitchFamily="34" charset="0"/>
                <a:ea typeface="Inter" pitchFamily="34" charset="-122"/>
                <a:cs typeface="Inter" pitchFamily="34" charset="-120"/>
              </a:rPr>
              <a:t>Explore shifts in funding priorities and rising impact expectations</a:t>
            </a:r>
            <a:endParaRPr lang="en-US" sz="1600" dirty="0">
              <a:solidFill>
                <a:schemeClr val="tx1">
                  <a:lumMod val="65000"/>
                  <a:lumOff val="35000"/>
                </a:schemeClr>
              </a:solidFill>
              <a:latin typeface="Aptos ExtraBold" panose="020B0004020202020204" pitchFamily="34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732353" y="4600666"/>
            <a:ext cx="162758" cy="20335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2400" b="1" dirty="0">
                <a:solidFill>
                  <a:schemeClr val="bg1">
                    <a:lumMod val="50000"/>
                  </a:schemeClr>
                </a:solidFill>
                <a:latin typeface="Aptos" panose="020B0004020202020204" pitchFamily="34" charset="0"/>
                <a:ea typeface="DM Sans Light" pitchFamily="34" charset="-122"/>
                <a:cs typeface="DM Sans Light" pitchFamily="34" charset="-120"/>
              </a:rPr>
              <a:t>02</a:t>
            </a:r>
            <a:endParaRPr lang="en-US" sz="2400" b="1" dirty="0">
              <a:solidFill>
                <a:schemeClr val="bg1">
                  <a:lumMod val="50000"/>
                </a:schemeClr>
              </a:solidFill>
              <a:latin typeface="Aptos" panose="020B0004020202020204" pitchFamily="34" charset="0"/>
            </a:endParaRPr>
          </a:p>
        </p:txBody>
      </p:sp>
      <p:sp>
        <p:nvSpPr>
          <p:cNvPr id="8" name="Shape 6"/>
          <p:cNvSpPr/>
          <p:nvPr/>
        </p:nvSpPr>
        <p:spPr>
          <a:xfrm>
            <a:off x="732353" y="4854269"/>
            <a:ext cx="6547128" cy="22860"/>
          </a:xfrm>
          <a:prstGeom prst="rect">
            <a:avLst/>
          </a:prstGeom>
          <a:solidFill>
            <a:srgbClr val="28282F"/>
          </a:solidFill>
          <a:ln/>
        </p:spPr>
        <p:txBody>
          <a:bodyPr/>
          <a:lstStyle/>
          <a:p>
            <a:endParaRPr lang="en-US">
              <a:latin typeface="Aptos" panose="020B0004020202020204" pitchFamily="34" charset="0"/>
            </a:endParaRPr>
          </a:p>
        </p:txBody>
      </p:sp>
      <p:sp>
        <p:nvSpPr>
          <p:cNvPr id="9" name="Text 7"/>
          <p:cNvSpPr/>
          <p:nvPr/>
        </p:nvSpPr>
        <p:spPr>
          <a:xfrm>
            <a:off x="732353" y="5034768"/>
            <a:ext cx="2034540" cy="25431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2400" b="1" dirty="0">
                <a:solidFill>
                  <a:srgbClr val="18453B"/>
                </a:solidFill>
                <a:latin typeface="Aptos ExtraBold" panose="020B0004020202020204" pitchFamily="34" charset="0"/>
                <a:ea typeface="DM Sans Medium" pitchFamily="34" charset="-122"/>
                <a:cs typeface="DM Sans Medium" pitchFamily="34" charset="-120"/>
              </a:rPr>
              <a:t>ABR Support Model</a:t>
            </a:r>
            <a:endParaRPr lang="en-US" sz="2400" b="1" dirty="0">
              <a:solidFill>
                <a:srgbClr val="18453B"/>
              </a:solidFill>
              <a:latin typeface="Aptos ExtraBold" panose="020B0004020202020204" pitchFamily="34" charset="0"/>
            </a:endParaRPr>
          </a:p>
        </p:txBody>
      </p:sp>
      <p:sp>
        <p:nvSpPr>
          <p:cNvPr id="10" name="Text 8"/>
          <p:cNvSpPr/>
          <p:nvPr/>
        </p:nvSpPr>
        <p:spPr>
          <a:xfrm>
            <a:off x="732353" y="5581264"/>
            <a:ext cx="6547128" cy="26039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600" dirty="0">
                <a:solidFill>
                  <a:schemeClr val="tx1">
                    <a:lumMod val="65000"/>
                    <a:lumOff val="35000"/>
                  </a:schemeClr>
                </a:solidFill>
                <a:latin typeface="Aptos ExtraBold" panose="020B0004020202020204" pitchFamily="34" charset="0"/>
                <a:ea typeface="Inter" pitchFamily="34" charset="-122"/>
                <a:cs typeface="Inter" pitchFamily="34" charset="-120"/>
              </a:rPr>
              <a:t>Discover resources and tools available to CANR faculty and staff</a:t>
            </a:r>
            <a:endParaRPr lang="en-US" sz="1600" dirty="0">
              <a:solidFill>
                <a:schemeClr val="tx1">
                  <a:lumMod val="65000"/>
                  <a:lumOff val="35000"/>
                </a:schemeClr>
              </a:solidFill>
              <a:latin typeface="Aptos ExtraBold" panose="020B0004020202020204" pitchFamily="34" charset="0"/>
            </a:endParaRPr>
          </a:p>
        </p:txBody>
      </p:sp>
      <p:sp>
        <p:nvSpPr>
          <p:cNvPr id="11" name="Text 9"/>
          <p:cNvSpPr/>
          <p:nvPr/>
        </p:nvSpPr>
        <p:spPr>
          <a:xfrm>
            <a:off x="732353" y="5993193"/>
            <a:ext cx="162758" cy="20335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2400" b="1" dirty="0">
                <a:solidFill>
                  <a:schemeClr val="bg1">
                    <a:lumMod val="50000"/>
                  </a:schemeClr>
                </a:solidFill>
                <a:latin typeface="Aptos" panose="020B0004020202020204" pitchFamily="34" charset="0"/>
                <a:ea typeface="DM Sans Light" pitchFamily="34" charset="-122"/>
                <a:cs typeface="DM Sans Light" pitchFamily="34" charset="-120"/>
              </a:rPr>
              <a:t>03</a:t>
            </a:r>
            <a:endParaRPr lang="en-US" sz="2400" b="1" dirty="0">
              <a:solidFill>
                <a:schemeClr val="bg1">
                  <a:lumMod val="50000"/>
                </a:schemeClr>
              </a:solidFill>
              <a:latin typeface="Aptos" panose="020B0004020202020204" pitchFamily="34" charset="0"/>
            </a:endParaRPr>
          </a:p>
        </p:txBody>
      </p:sp>
      <p:sp>
        <p:nvSpPr>
          <p:cNvPr id="12" name="Shape 10"/>
          <p:cNvSpPr/>
          <p:nvPr/>
        </p:nvSpPr>
        <p:spPr>
          <a:xfrm>
            <a:off x="732353" y="6246796"/>
            <a:ext cx="6547128" cy="22860"/>
          </a:xfrm>
          <a:prstGeom prst="rect">
            <a:avLst/>
          </a:prstGeom>
          <a:solidFill>
            <a:srgbClr val="28282F"/>
          </a:solidFill>
          <a:ln/>
        </p:spPr>
        <p:txBody>
          <a:bodyPr/>
          <a:lstStyle/>
          <a:p>
            <a:endParaRPr lang="en-US">
              <a:latin typeface="Aptos" panose="020B0004020202020204" pitchFamily="34" charset="0"/>
            </a:endParaRPr>
          </a:p>
        </p:txBody>
      </p:sp>
      <p:sp>
        <p:nvSpPr>
          <p:cNvPr id="13" name="Text 11"/>
          <p:cNvSpPr/>
          <p:nvPr/>
        </p:nvSpPr>
        <p:spPr>
          <a:xfrm>
            <a:off x="732353" y="6421706"/>
            <a:ext cx="2034540" cy="25431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2400" b="1" dirty="0">
                <a:solidFill>
                  <a:srgbClr val="18453B"/>
                </a:solidFill>
                <a:latin typeface="Aptos ExtraBold" panose="020B0004020202020204" pitchFamily="34" charset="0"/>
                <a:ea typeface="DM Sans Medium" pitchFamily="34" charset="-122"/>
                <a:cs typeface="DM Sans Medium" pitchFamily="34" charset="-120"/>
              </a:rPr>
              <a:t>Strategic Alignment</a:t>
            </a:r>
            <a:endParaRPr lang="en-US" sz="2400" b="1" dirty="0">
              <a:solidFill>
                <a:srgbClr val="18453B"/>
              </a:solidFill>
              <a:latin typeface="Aptos ExtraBold" panose="020B0004020202020204" pitchFamily="34" charset="0"/>
            </a:endParaRPr>
          </a:p>
        </p:txBody>
      </p:sp>
      <p:sp>
        <p:nvSpPr>
          <p:cNvPr id="14" name="Text 12"/>
          <p:cNvSpPr/>
          <p:nvPr/>
        </p:nvSpPr>
        <p:spPr>
          <a:xfrm>
            <a:off x="767187" y="6947665"/>
            <a:ext cx="6547128" cy="26039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600" dirty="0">
                <a:solidFill>
                  <a:schemeClr val="tx1">
                    <a:lumMod val="65000"/>
                    <a:lumOff val="35000"/>
                  </a:schemeClr>
                </a:solidFill>
                <a:latin typeface="Aptos ExtraBold" panose="020B0004020202020204" pitchFamily="34" charset="0"/>
                <a:ea typeface="Inter" pitchFamily="34" charset="-122"/>
                <a:cs typeface="Inter" pitchFamily="34" charset="-120"/>
              </a:rPr>
              <a:t>Connect your research to MSU's Strategic Plan 2030 and national priorities</a:t>
            </a:r>
            <a:endParaRPr lang="en-US" sz="1600" dirty="0">
              <a:solidFill>
                <a:schemeClr val="tx1">
                  <a:lumMod val="65000"/>
                  <a:lumOff val="35000"/>
                </a:schemeClr>
              </a:solidFill>
              <a:latin typeface="Aptos ExtraBold" panose="020B0004020202020204" pitchFamily="34" charset="0"/>
            </a:endParaRPr>
          </a:p>
        </p:txBody>
      </p:sp>
      <p:sp>
        <p:nvSpPr>
          <p:cNvPr id="16" name="Text 13"/>
          <p:cNvSpPr/>
          <p:nvPr/>
        </p:nvSpPr>
        <p:spPr>
          <a:xfrm>
            <a:off x="569595" y="1852017"/>
            <a:ext cx="13165510" cy="5207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3000"/>
              </a:lnSpc>
              <a:buNone/>
            </a:pPr>
            <a:r>
              <a:rPr lang="en-US" sz="22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Aptos ExtraBold" panose="020B0004020202020204" pitchFamily="34" charset="0"/>
                <a:ea typeface="Inter" pitchFamily="34" charset="-122"/>
                <a:cs typeface="Inter" pitchFamily="34" charset="-120"/>
              </a:rPr>
              <a:t>Our Goal:</a:t>
            </a:r>
            <a:r>
              <a:rPr lang="en-US" sz="2200" dirty="0">
                <a:solidFill>
                  <a:schemeClr val="tx1">
                    <a:lumMod val="65000"/>
                    <a:lumOff val="35000"/>
                  </a:schemeClr>
                </a:solidFill>
                <a:latin typeface="Aptos ExtraBold" panose="020B0004020202020204" pitchFamily="34" charset="0"/>
                <a:ea typeface="Inter" pitchFamily="34" charset="-122"/>
                <a:cs typeface="Inter" pitchFamily="34" charset="-120"/>
              </a:rPr>
              <a:t> Empower you with practical knowledge, valuable connections, and clear strategies to strengthen your research portfolio and maximize your impact.</a:t>
            </a:r>
            <a:endParaRPr lang="en-US" sz="2200" dirty="0">
              <a:solidFill>
                <a:schemeClr val="tx1">
                  <a:lumMod val="65000"/>
                  <a:lumOff val="35000"/>
                </a:schemeClr>
              </a:solidFill>
              <a:latin typeface="Aptos ExtraBold" panose="020B0004020202020204" pitchFamily="34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2"/>
          <p:cNvSpPr txBox="1">
            <a:spLocks/>
          </p:cNvSpPr>
          <p:nvPr/>
        </p:nvSpPr>
        <p:spPr>
          <a:xfrm>
            <a:off x="2651766" y="3519900"/>
            <a:ext cx="9326880" cy="2522827"/>
          </a:xfrm>
          <a:prstGeom prst="rect">
            <a:avLst/>
          </a:prstGeom>
        </p:spPr>
        <p:txBody>
          <a:bodyPr>
            <a:noAutofit/>
          </a:bodyPr>
          <a:lstStyle>
            <a:defPPr>
              <a:defRPr lang="en-US"/>
            </a:defPPr>
            <a:lvl1pPr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1pPr>
            <a:lvl2pPr marL="653122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2pPr>
            <a:lvl3pPr marL="1306243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3pPr>
            <a:lvl4pPr marL="1959365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4pPr>
            <a:lvl5pPr marL="2612487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5pPr>
            <a:lvl6pPr marL="3265608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6pPr>
            <a:lvl7pPr marL="3918730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7pPr>
            <a:lvl8pPr marL="4571851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8pPr>
            <a:lvl9pPr marL="5224973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9pPr>
          </a:lstStyle>
          <a:p>
            <a:pPr algn="ctr"/>
            <a:endParaRPr lang="en-US" sz="336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E97D9A10-5F8E-8012-4B5E-BA0FEA842AF7}"/>
              </a:ext>
            </a:extLst>
          </p:cNvPr>
          <p:cNvSpPr txBox="1">
            <a:spLocks/>
          </p:cNvSpPr>
          <p:nvPr/>
        </p:nvSpPr>
        <p:spPr>
          <a:xfrm>
            <a:off x="1828801" y="782082"/>
            <a:ext cx="10972798" cy="3396210"/>
          </a:xfrm>
          <a:prstGeom prst="rect">
            <a:avLst/>
          </a:prstGeom>
        </p:spPr>
        <p:txBody>
          <a:bodyPr>
            <a:noAutofit/>
          </a:bodyPr>
          <a:lstStyle>
            <a:defPPr>
              <a:defRPr lang="en-US"/>
            </a:defPPr>
            <a:lvl1pPr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1pPr>
            <a:lvl2pPr marL="653122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2pPr>
            <a:lvl3pPr marL="1306243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3pPr>
            <a:lvl4pPr marL="1959365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4pPr>
            <a:lvl5pPr marL="2612487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5pPr>
            <a:lvl6pPr marL="3265608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6pPr>
            <a:lvl7pPr marL="3918730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7pPr>
            <a:lvl8pPr marL="4571851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8pPr>
            <a:lvl9pPr marL="5224973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9pPr>
          </a:lstStyle>
          <a:p>
            <a:endParaRPr lang="en-US" sz="4800" b="1" i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6080" b="1">
                <a:latin typeface="Arial" panose="020B0604020202020204" pitchFamily="34" charset="0"/>
                <a:cs typeface="Arial" panose="020B0604020202020204" pitchFamily="34" charset="0"/>
              </a:rPr>
              <a:t>Panel: </a:t>
            </a:r>
          </a:p>
          <a:p>
            <a:r>
              <a:rPr lang="en-US" sz="4800" b="1" i="1">
                <a:latin typeface="Arial" panose="020B0604020202020204" pitchFamily="34" charset="0"/>
                <a:cs typeface="Arial" panose="020B0604020202020204" pitchFamily="34" charset="0"/>
              </a:rPr>
              <a:t>Challenges, Opportunities, Internal Support, &amp; Faculty Perspective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C7647475-CDFB-1EF0-94B2-DA856F542556}"/>
              </a:ext>
            </a:extLst>
          </p:cNvPr>
          <p:cNvSpPr txBox="1">
            <a:spLocks/>
          </p:cNvSpPr>
          <p:nvPr/>
        </p:nvSpPr>
        <p:spPr>
          <a:xfrm>
            <a:off x="2221315" y="4592743"/>
            <a:ext cx="10187771" cy="3129317"/>
          </a:xfrm>
          <a:prstGeom prst="rect">
            <a:avLst/>
          </a:prstGeom>
        </p:spPr>
        <p:txBody>
          <a:bodyPr>
            <a:noAutofit/>
          </a:bodyPr>
          <a:lstStyle>
            <a:defPPr>
              <a:defRPr lang="en-US"/>
            </a:defPPr>
            <a:lvl1pPr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1pPr>
            <a:lvl2pPr marL="653122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2pPr>
            <a:lvl3pPr marL="1306243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3pPr>
            <a:lvl4pPr marL="1959365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4pPr>
            <a:lvl5pPr marL="2612487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5pPr>
            <a:lvl6pPr marL="3265608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6pPr>
            <a:lvl7pPr marL="3918730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7pPr>
            <a:lvl8pPr marL="4571851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8pPr>
            <a:lvl9pPr marL="5224973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3200" kern="2000">
                <a:latin typeface="Arial" panose="020B0604020202020204" pitchFamily="34" charset="0"/>
                <a:cs typeface="Arial" panose="020B0604020202020204" pitchFamily="34" charset="0"/>
              </a:rPr>
              <a:t>Kang Xia (ABR)</a:t>
            </a:r>
          </a:p>
          <a:p>
            <a:pPr marL="0" indent="0" algn="ctr">
              <a:buNone/>
            </a:pPr>
            <a:r>
              <a:rPr lang="en-US" sz="3200" kern="2000">
                <a:latin typeface="Arial" panose="020B0604020202020204" pitchFamily="34" charset="0"/>
                <a:cs typeface="Arial" panose="020B0604020202020204" pitchFamily="34" charset="0"/>
              </a:rPr>
              <a:t>Mary Hausbeck (PSM)</a:t>
            </a:r>
          </a:p>
          <a:p>
            <a:pPr marL="0" indent="0" algn="ctr">
              <a:buNone/>
            </a:pPr>
            <a:r>
              <a:rPr lang="en-US" sz="3200" kern="2000">
                <a:latin typeface="Arial" panose="020B0604020202020204" pitchFamily="34" charset="0"/>
                <a:cs typeface="Arial" panose="020B0604020202020204" pitchFamily="34" charset="0"/>
              </a:rPr>
              <a:t>Eva Almenar </a:t>
            </a:r>
            <a:r>
              <a:rPr lang="en-US" sz="3200" kern="2000" err="1">
                <a:latin typeface="Arial" panose="020B0604020202020204" pitchFamily="34" charset="0"/>
                <a:cs typeface="Arial" panose="020B0604020202020204" pitchFamily="34" charset="0"/>
              </a:rPr>
              <a:t>Rosaleny</a:t>
            </a:r>
            <a:r>
              <a:rPr lang="en-US" sz="3200" kern="2000">
                <a:latin typeface="Arial" panose="020B0604020202020204" pitchFamily="34" charset="0"/>
                <a:cs typeface="Arial" panose="020B0604020202020204" pitchFamily="34" charset="0"/>
              </a:rPr>
              <a:t> (Packaging)</a:t>
            </a:r>
          </a:p>
          <a:p>
            <a:pPr marL="0" indent="0" algn="ctr">
              <a:buNone/>
            </a:pPr>
            <a:r>
              <a:rPr lang="en-US" sz="3200" kern="2000">
                <a:latin typeface="Arial" panose="020B0604020202020204" pitchFamily="34" charset="0"/>
                <a:cs typeface="Arial" panose="020B0604020202020204" pitchFamily="34" charset="0"/>
              </a:rPr>
              <a:t>Asia Dowtin (Forestry)</a:t>
            </a:r>
          </a:p>
        </p:txBody>
      </p:sp>
      <p:sp>
        <p:nvSpPr>
          <p:cNvPr id="2" name="Subtitle 4">
            <a:extLst>
              <a:ext uri="{FF2B5EF4-FFF2-40B4-BE49-F238E27FC236}">
                <a16:creationId xmlns:a16="http://schemas.microsoft.com/office/drawing/2014/main" id="{664D5E61-1FA6-9CDE-0CC4-437ED05513D3}"/>
              </a:ext>
            </a:extLst>
          </p:cNvPr>
          <p:cNvSpPr txBox="1">
            <a:spLocks/>
          </p:cNvSpPr>
          <p:nvPr/>
        </p:nvSpPr>
        <p:spPr>
          <a:xfrm>
            <a:off x="1532900" y="7572165"/>
            <a:ext cx="4290494" cy="667746"/>
          </a:xfrm>
          <a:prstGeom prst="rect">
            <a:avLst/>
          </a:prstGeom>
        </p:spPr>
        <p:txBody>
          <a:bodyPr>
            <a:noAutofit/>
          </a:bodyPr>
          <a:lstStyle>
            <a:defPPr>
              <a:defRPr lang="en-US"/>
            </a:defPPr>
            <a:lvl1pPr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1pPr>
            <a:lvl2pPr marL="653122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2pPr>
            <a:lvl3pPr marL="1306243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3pPr>
            <a:lvl4pPr marL="1959365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4pPr>
            <a:lvl5pPr marL="2612487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5pPr>
            <a:lvl6pPr marL="3265608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6pPr>
            <a:lvl7pPr marL="3918730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7pPr>
            <a:lvl8pPr marL="4571851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8pPr>
            <a:lvl9pPr marL="5224973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3200" kern="2000">
                <a:latin typeface="Arial" panose="020B0604020202020204" pitchFamily="34" charset="0"/>
                <a:cs typeface="Arial" panose="020B0604020202020204" pitchFamily="34" charset="0"/>
              </a:rPr>
              <a:t>xiakang@msu.edu</a:t>
            </a:r>
          </a:p>
        </p:txBody>
      </p:sp>
    </p:spTree>
    <p:extLst>
      <p:ext uri="{BB962C8B-B14F-4D97-AF65-F5344CB8AC3E}">
        <p14:creationId xmlns:p14="http://schemas.microsoft.com/office/powerpoint/2010/main" val="33671444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6920D24-DEE4-DCC8-4181-8862A05F6513}"/>
              </a:ext>
            </a:extLst>
          </p:cNvPr>
          <p:cNvSpPr txBox="1"/>
          <p:nvPr/>
        </p:nvSpPr>
        <p:spPr>
          <a:xfrm>
            <a:off x="1993300" y="561063"/>
            <a:ext cx="8701048" cy="7325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1pPr>
            <a:lvl2pPr marL="653122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2pPr>
            <a:lvl3pPr marL="1306243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3pPr>
            <a:lvl4pPr marL="1959365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4pPr>
            <a:lvl5pPr marL="2612487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5pPr>
            <a:lvl6pPr marL="3265608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6pPr>
            <a:lvl7pPr marL="3918730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7pPr>
            <a:lvl8pPr marL="4571851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8pPr>
            <a:lvl9pPr marL="5224973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9pPr>
          </a:lstStyle>
          <a:p>
            <a:r>
              <a:rPr lang="en-US" sz="4160" b="1"/>
              <a:t>Let’s start with some good news!</a:t>
            </a: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4C23B89D-EC1C-6E24-AA6A-84395619A3AD}"/>
              </a:ext>
            </a:extLst>
          </p:cNvPr>
          <p:cNvGrpSpPr/>
          <p:nvPr/>
        </p:nvGrpSpPr>
        <p:grpSpPr>
          <a:xfrm>
            <a:off x="2080381" y="4649859"/>
            <a:ext cx="5098034" cy="3085165"/>
            <a:chOff x="96692" y="1178954"/>
            <a:chExt cx="3186271" cy="1928228"/>
          </a:xfrm>
        </p:grpSpPr>
        <p:pic>
          <p:nvPicPr>
            <p:cNvPr id="1026" name="Picture 2">
              <a:extLst>
                <a:ext uri="{FF2B5EF4-FFF2-40B4-BE49-F238E27FC236}">
                  <a16:creationId xmlns:a16="http://schemas.microsoft.com/office/drawing/2014/main" id="{0693A219-1B21-AC8C-D04B-70AC77E7379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56117" y="1181366"/>
              <a:ext cx="2786905" cy="186438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93DA400E-2E1F-1D86-6707-749835064872}"/>
                </a:ext>
              </a:extLst>
            </p:cNvPr>
            <p:cNvSpPr txBox="1"/>
            <p:nvPr/>
          </p:nvSpPr>
          <p:spPr>
            <a:xfrm>
              <a:off x="118223" y="1178954"/>
              <a:ext cx="3164740" cy="55470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1pPr>
              <a:lvl2pPr marL="653122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2pPr>
              <a:lvl3pPr marL="1306243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3pPr>
              <a:lvl4pPr marL="1959365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4pPr>
              <a:lvl5pPr marL="2612487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5pPr>
              <a:lvl6pPr marL="3265608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6pPr>
              <a:lvl7pPr marL="3918730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7pPr>
              <a:lvl8pPr marL="4571851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8pPr>
              <a:lvl9pPr marL="5224973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9pPr>
            </a:lstStyle>
            <a:p>
              <a:pPr>
                <a:lnSpc>
                  <a:spcPts val="2880"/>
                </a:lnSpc>
              </a:pPr>
              <a:r>
                <a:rPr lang="en-US" sz="5485" b="1" i="1">
                  <a:solidFill>
                    <a:srgbClr val="0C533A"/>
                  </a:solidFill>
                </a:rPr>
                <a:t>Plant and Environmental Science Building</a:t>
              </a:r>
            </a:p>
          </p:txBody>
        </p: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2622CC13-5FF9-4712-E0A3-7F3F57839884}"/>
                </a:ext>
              </a:extLst>
            </p:cNvPr>
            <p:cNvSpPr txBox="1"/>
            <p:nvPr/>
          </p:nvSpPr>
          <p:spPr>
            <a:xfrm>
              <a:off x="96692" y="2737850"/>
              <a:ext cx="1870415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1pPr>
              <a:lvl2pPr marL="653122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2pPr>
              <a:lvl3pPr marL="1306243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3pPr>
              <a:lvl4pPr marL="1959365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4pPr>
              <a:lvl5pPr marL="2612487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5pPr>
              <a:lvl6pPr marL="3265608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6pPr>
              <a:lvl7pPr marL="3918730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7pPr>
              <a:lvl8pPr marL="4571851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8pPr>
              <a:lvl9pPr marL="5224973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9pPr>
            </a:lstStyle>
            <a:p>
              <a:r>
                <a:rPr lang="en-US" sz="5485">
                  <a:solidFill>
                    <a:schemeClr val="bg1"/>
                  </a:solidFill>
                </a:rPr>
                <a:t>Spring 2027</a:t>
              </a:r>
            </a:p>
          </p:txBody>
        </p: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1A3FA367-21A0-0347-1767-88084AB056A7}"/>
              </a:ext>
            </a:extLst>
          </p:cNvPr>
          <p:cNvGrpSpPr/>
          <p:nvPr/>
        </p:nvGrpSpPr>
        <p:grpSpPr>
          <a:xfrm>
            <a:off x="2035773" y="1380970"/>
            <a:ext cx="4598736" cy="3141112"/>
            <a:chOff x="3640312" y="1221343"/>
            <a:chExt cx="2874210" cy="1963195"/>
          </a:xfrm>
        </p:grpSpPr>
        <p:pic>
          <p:nvPicPr>
            <p:cNvPr id="1031" name="Picture 7" descr="MSU's Mega-Dairy Nears Launch Future of Milk Revealed">
              <a:extLst>
                <a:ext uri="{FF2B5EF4-FFF2-40B4-BE49-F238E27FC236}">
                  <a16:creationId xmlns:a16="http://schemas.microsoft.com/office/drawing/2014/main" id="{BD971C8F-1EB8-6310-C1E7-EFF99215D261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756735" y="1221343"/>
              <a:ext cx="2456177" cy="163119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8F7671DB-8157-8475-3AB4-4CC68B50DCAE}"/>
                </a:ext>
              </a:extLst>
            </p:cNvPr>
            <p:cNvSpPr txBox="1"/>
            <p:nvPr/>
          </p:nvSpPr>
          <p:spPr>
            <a:xfrm>
              <a:off x="3733080" y="2325286"/>
              <a:ext cx="2781442" cy="55470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1pPr>
              <a:lvl2pPr marL="653122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2pPr>
              <a:lvl3pPr marL="1306243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3pPr>
              <a:lvl4pPr marL="1959365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4pPr>
              <a:lvl5pPr marL="2612487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5pPr>
              <a:lvl6pPr marL="3265608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6pPr>
              <a:lvl7pPr marL="3918730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7pPr>
              <a:lvl8pPr marL="4571851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8pPr>
              <a:lvl9pPr marL="5224973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9pPr>
            </a:lstStyle>
            <a:p>
              <a:pPr>
                <a:lnSpc>
                  <a:spcPts val="2880"/>
                </a:lnSpc>
              </a:pPr>
              <a:r>
                <a:rPr lang="en-US" sz="5485" b="1" i="1">
                  <a:solidFill>
                    <a:schemeClr val="bg1"/>
                  </a:solidFill>
                </a:rPr>
                <a:t>Dairy Cattle Teaching and Research Center</a:t>
              </a:r>
            </a:p>
          </p:txBody>
        </p: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F976D1B4-489B-AFF8-E3B4-099EB3E76E7C}"/>
                </a:ext>
              </a:extLst>
            </p:cNvPr>
            <p:cNvSpPr txBox="1"/>
            <p:nvPr/>
          </p:nvSpPr>
          <p:spPr>
            <a:xfrm>
              <a:off x="3640312" y="2815206"/>
              <a:ext cx="235549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1pPr>
              <a:lvl2pPr marL="653122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2pPr>
              <a:lvl3pPr marL="1306243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3pPr>
              <a:lvl4pPr marL="1959365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4pPr>
              <a:lvl5pPr marL="2612487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5pPr>
              <a:lvl6pPr marL="3265608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6pPr>
              <a:lvl7pPr marL="3918730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7pPr>
              <a:lvl8pPr marL="4571851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8pPr>
              <a:lvl9pPr marL="5224973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9pPr>
            </a:lstStyle>
            <a:p>
              <a:r>
                <a:rPr lang="en-US" sz="5485"/>
                <a:t>Summer 2025</a:t>
              </a:r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54B10EC3-4B44-D64A-0046-E93CB1FB76DD}"/>
              </a:ext>
            </a:extLst>
          </p:cNvPr>
          <p:cNvGrpSpPr/>
          <p:nvPr/>
        </p:nvGrpSpPr>
        <p:grpSpPr>
          <a:xfrm>
            <a:off x="6205232" y="1381563"/>
            <a:ext cx="6703414" cy="3118896"/>
            <a:chOff x="3014057" y="885776"/>
            <a:chExt cx="4189634" cy="1949310"/>
          </a:xfrm>
        </p:grpSpPr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9CF7317A-CC79-EAD4-B8DB-16E2EDE5305B}"/>
                </a:ext>
              </a:extLst>
            </p:cNvPr>
            <p:cNvSpPr txBox="1"/>
            <p:nvPr/>
          </p:nvSpPr>
          <p:spPr>
            <a:xfrm>
              <a:off x="3014057" y="2465754"/>
              <a:ext cx="4189634" cy="369332"/>
            </a:xfrm>
            <a:prstGeom prst="rect">
              <a:avLst/>
            </a:prstGeom>
            <a:noFill/>
          </p:spPr>
          <p:txBody>
            <a:bodyPr wrap="square" lIns="146304" tIns="73152" rIns="146304" bIns="73152" rtlCol="0" anchor="t">
              <a:spAutoFit/>
            </a:bodyPr>
            <a:lstStyle>
              <a:defPPr>
                <a:defRPr lang="en-US"/>
              </a:defPPr>
              <a:lvl1pPr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1pPr>
              <a:lvl2pPr marL="653122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2pPr>
              <a:lvl3pPr marL="1306243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3pPr>
              <a:lvl4pPr marL="1959365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4pPr>
              <a:lvl5pPr marL="2612487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5pPr>
              <a:lvl6pPr marL="3265608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6pPr>
              <a:lvl7pPr marL="3918730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7pPr>
              <a:lvl8pPr marL="4571851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8pPr>
              <a:lvl9pPr marL="5224973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9pPr>
            </a:lstStyle>
            <a:p>
              <a:r>
                <a:rPr lang="en-US" sz="5485">
                  <a:latin typeface="Arial"/>
                  <a:ea typeface="ＭＳ Ｐゴシック"/>
                  <a:cs typeface="Arial"/>
                </a:rPr>
                <a:t>Phase 1 - Fall 2025; Phase 2 - planned </a:t>
              </a:r>
            </a:p>
          </p:txBody>
        </p:sp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41FCB516-A69F-5F56-8F0E-34A470CE37F7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3092602" y="885776"/>
              <a:ext cx="3314494" cy="1613341"/>
            </a:xfrm>
            <a:prstGeom prst="rect">
              <a:avLst/>
            </a:prstGeom>
          </p:spPr>
        </p:pic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C57F0341-C01F-D829-7764-754774643B30}"/>
                </a:ext>
              </a:extLst>
            </p:cNvPr>
            <p:cNvSpPr txBox="1"/>
            <p:nvPr/>
          </p:nvSpPr>
          <p:spPr>
            <a:xfrm>
              <a:off x="3014057" y="2207838"/>
              <a:ext cx="3314494" cy="32387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1pPr>
              <a:lvl2pPr marL="653122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2pPr>
              <a:lvl3pPr marL="1306243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3pPr>
              <a:lvl4pPr marL="1959365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4pPr>
              <a:lvl5pPr marL="2612487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5pPr>
              <a:lvl6pPr marL="3265608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6pPr>
              <a:lvl7pPr marL="3918730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7pPr>
              <a:lvl8pPr marL="4571851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8pPr>
              <a:lvl9pPr marL="5224973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9pPr>
            </a:lstStyle>
            <a:p>
              <a:pPr>
                <a:lnSpc>
                  <a:spcPts val="2880"/>
                </a:lnSpc>
              </a:pPr>
              <a:r>
                <a:rPr lang="en-US" sz="5485" b="1" i="1">
                  <a:solidFill>
                    <a:schemeClr val="bg1"/>
                  </a:solidFill>
                </a:rPr>
                <a:t>Greenhouse renovation</a:t>
              </a:r>
            </a:p>
          </p:txBody>
        </p:sp>
      </p:grpSp>
      <p:sp>
        <p:nvSpPr>
          <p:cNvPr id="15" name="TextBox 14">
            <a:extLst>
              <a:ext uri="{FF2B5EF4-FFF2-40B4-BE49-F238E27FC236}">
                <a16:creationId xmlns:a16="http://schemas.microsoft.com/office/drawing/2014/main" id="{D5D99671-B6BF-62EB-4D05-17B1B0C12C3E}"/>
              </a:ext>
            </a:extLst>
          </p:cNvPr>
          <p:cNvSpPr txBox="1"/>
          <p:nvPr/>
        </p:nvSpPr>
        <p:spPr>
          <a:xfrm>
            <a:off x="6601519" y="4634184"/>
            <a:ext cx="6307128" cy="60008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1pPr>
            <a:lvl2pPr marL="653122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2pPr>
            <a:lvl3pPr marL="1306243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3pPr>
            <a:lvl4pPr marL="1959365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4pPr>
            <a:lvl5pPr marL="2612487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5pPr>
            <a:lvl6pPr marL="3265608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6pPr>
            <a:lvl7pPr marL="3918730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7pPr>
            <a:lvl8pPr marL="4571851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8pPr>
            <a:lvl9pPr marL="5224973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9pPr>
          </a:lstStyle>
          <a:p>
            <a:r>
              <a:rPr lang="en-US" sz="5485" b="1" i="1"/>
              <a:t>Continued State support: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5485"/>
              <a:t>Project GREEEN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5485"/>
              <a:t>M-AAA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5485"/>
              <a:t>Agriculture Resilience (</a:t>
            </a:r>
            <a:r>
              <a:rPr lang="en-US" sz="2560" b="1" i="1"/>
              <a:t>Budget cut, but NOT eliminated</a:t>
            </a:r>
            <a:r>
              <a:rPr lang="en-US" sz="5485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1741300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72463E9-4B1B-53BF-4F79-BF6F21AE1B0D}"/>
              </a:ext>
            </a:extLst>
          </p:cNvPr>
          <p:cNvSpPr txBox="1"/>
          <p:nvPr/>
        </p:nvSpPr>
        <p:spPr>
          <a:xfrm>
            <a:off x="1779191" y="750369"/>
            <a:ext cx="7325595" cy="7325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1pPr>
            <a:lvl2pPr marL="653122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2pPr>
            <a:lvl3pPr marL="1306243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3pPr>
            <a:lvl4pPr marL="1959365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4pPr>
            <a:lvl5pPr marL="2612487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5pPr>
            <a:lvl6pPr marL="3265608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6pPr>
            <a:lvl7pPr marL="3918730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7pPr>
            <a:lvl8pPr marL="4571851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8pPr>
            <a:lvl9pPr marL="5224973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9pPr>
          </a:lstStyle>
          <a:p>
            <a:r>
              <a:rPr lang="en-US" sz="4160" b="1"/>
              <a:t>Federal funding – proposed</a:t>
            </a:r>
          </a:p>
        </p:txBody>
      </p:sp>
      <p:grpSp>
        <p:nvGrpSpPr>
          <p:cNvPr id="48" name="Group 47">
            <a:extLst>
              <a:ext uri="{FF2B5EF4-FFF2-40B4-BE49-F238E27FC236}">
                <a16:creationId xmlns:a16="http://schemas.microsoft.com/office/drawing/2014/main" id="{DFF55A2F-65E1-F614-F8F7-0DD36E19FFA2}"/>
              </a:ext>
            </a:extLst>
          </p:cNvPr>
          <p:cNvGrpSpPr/>
          <p:nvPr/>
        </p:nvGrpSpPr>
        <p:grpSpPr>
          <a:xfrm>
            <a:off x="1868054" y="1776955"/>
            <a:ext cx="10872206" cy="5667750"/>
            <a:chOff x="24533" y="1110597"/>
            <a:chExt cx="6795129" cy="3542344"/>
          </a:xfrm>
        </p:grpSpPr>
        <p:grpSp>
          <p:nvGrpSpPr>
            <p:cNvPr id="43" name="Group 42">
              <a:extLst>
                <a:ext uri="{FF2B5EF4-FFF2-40B4-BE49-F238E27FC236}">
                  <a16:creationId xmlns:a16="http://schemas.microsoft.com/office/drawing/2014/main" id="{096B5AE9-14FB-CB1B-DD6F-713CA4ACE805}"/>
                </a:ext>
              </a:extLst>
            </p:cNvPr>
            <p:cNvGrpSpPr/>
            <p:nvPr/>
          </p:nvGrpSpPr>
          <p:grpSpPr>
            <a:xfrm>
              <a:off x="24533" y="1307335"/>
              <a:ext cx="6795129" cy="3345606"/>
              <a:chOff x="24533" y="850135"/>
              <a:chExt cx="6795129" cy="3345606"/>
            </a:xfrm>
          </p:grpSpPr>
          <p:pic>
            <p:nvPicPr>
              <p:cNvPr id="20" name="Picture 19">
                <a:extLst>
                  <a:ext uri="{FF2B5EF4-FFF2-40B4-BE49-F238E27FC236}">
                    <a16:creationId xmlns:a16="http://schemas.microsoft.com/office/drawing/2014/main" id="{D78EE559-3BEC-F46E-CD86-AF0C77F52F4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54864" y="1025431"/>
                <a:ext cx="6732884" cy="3170310"/>
              </a:xfrm>
              <a:prstGeom prst="rect">
                <a:avLst/>
              </a:prstGeom>
            </p:spPr>
          </p:pic>
          <p:grpSp>
            <p:nvGrpSpPr>
              <p:cNvPr id="24" name="Group 23">
                <a:extLst>
                  <a:ext uri="{FF2B5EF4-FFF2-40B4-BE49-F238E27FC236}">
                    <a16:creationId xmlns:a16="http://schemas.microsoft.com/office/drawing/2014/main" id="{35A24D8E-F89C-8DD5-D1C5-0A52D176A9D7}"/>
                  </a:ext>
                </a:extLst>
              </p:cNvPr>
              <p:cNvGrpSpPr/>
              <p:nvPr/>
            </p:nvGrpSpPr>
            <p:grpSpPr>
              <a:xfrm>
                <a:off x="24533" y="850135"/>
                <a:ext cx="576505" cy="2659702"/>
                <a:chOff x="93113" y="850135"/>
                <a:chExt cx="576505" cy="2659702"/>
              </a:xfrm>
            </p:grpSpPr>
            <p:sp>
              <p:nvSpPr>
                <p:cNvPr id="6" name="TextBox 5">
                  <a:extLst>
                    <a:ext uri="{FF2B5EF4-FFF2-40B4-BE49-F238E27FC236}">
                      <a16:creationId xmlns:a16="http://schemas.microsoft.com/office/drawing/2014/main" id="{C01D8353-0ECA-19F9-85A8-A201C76D1539}"/>
                    </a:ext>
                  </a:extLst>
                </p:cNvPr>
                <p:cNvSpPr txBox="1"/>
                <p:nvPr/>
              </p:nvSpPr>
              <p:spPr>
                <a:xfrm rot="16200000">
                  <a:off x="-1067461" y="2010709"/>
                  <a:ext cx="2659702" cy="338554"/>
                </a:xfrm>
                <a:prstGeom prst="rect">
                  <a:avLst/>
                </a:prstGeom>
                <a:solidFill>
                  <a:schemeClr val="bg1"/>
                </a:solidFill>
              </p:spPr>
              <p:txBody>
                <a:bodyPr wrap="none" rtlCol="0">
                  <a:spAutoFit/>
                </a:bodyPr>
                <a:lstStyle>
                  <a:defPPr>
                    <a:defRPr lang="en-US"/>
                  </a:defPPr>
                  <a:lvl1pPr algn="l" defTabSz="653122" rtl="0" fontAlgn="base">
                    <a:spcBef>
                      <a:spcPct val="0"/>
                    </a:spcBef>
                    <a:spcAft>
                      <a:spcPct val="0"/>
                    </a:spcAft>
                    <a:defRPr sz="3428" kern="1200">
                      <a:solidFill>
                        <a:schemeClr val="tx1"/>
                      </a:solidFill>
                      <a:latin typeface="Arial" charset="0"/>
                      <a:ea typeface="ＭＳ Ｐゴシック" pitchFamily="49" charset="-128"/>
                      <a:cs typeface="+mn-cs"/>
                    </a:defRPr>
                  </a:lvl1pPr>
                  <a:lvl2pPr marL="653122" algn="l" defTabSz="653122" rtl="0" fontAlgn="base">
                    <a:spcBef>
                      <a:spcPct val="0"/>
                    </a:spcBef>
                    <a:spcAft>
                      <a:spcPct val="0"/>
                    </a:spcAft>
                    <a:defRPr sz="3428" kern="1200">
                      <a:solidFill>
                        <a:schemeClr val="tx1"/>
                      </a:solidFill>
                      <a:latin typeface="Arial" charset="0"/>
                      <a:ea typeface="ＭＳ Ｐゴシック" pitchFamily="49" charset="-128"/>
                      <a:cs typeface="+mn-cs"/>
                    </a:defRPr>
                  </a:lvl2pPr>
                  <a:lvl3pPr marL="1306243" algn="l" defTabSz="653122" rtl="0" fontAlgn="base">
                    <a:spcBef>
                      <a:spcPct val="0"/>
                    </a:spcBef>
                    <a:spcAft>
                      <a:spcPct val="0"/>
                    </a:spcAft>
                    <a:defRPr sz="3428" kern="1200">
                      <a:solidFill>
                        <a:schemeClr val="tx1"/>
                      </a:solidFill>
                      <a:latin typeface="Arial" charset="0"/>
                      <a:ea typeface="ＭＳ Ｐゴシック" pitchFamily="49" charset="-128"/>
                      <a:cs typeface="+mn-cs"/>
                    </a:defRPr>
                  </a:lvl3pPr>
                  <a:lvl4pPr marL="1959365" algn="l" defTabSz="653122" rtl="0" fontAlgn="base">
                    <a:spcBef>
                      <a:spcPct val="0"/>
                    </a:spcBef>
                    <a:spcAft>
                      <a:spcPct val="0"/>
                    </a:spcAft>
                    <a:defRPr sz="3428" kern="1200">
                      <a:solidFill>
                        <a:schemeClr val="tx1"/>
                      </a:solidFill>
                      <a:latin typeface="Arial" charset="0"/>
                      <a:ea typeface="ＭＳ Ｐゴシック" pitchFamily="49" charset="-128"/>
                      <a:cs typeface="+mn-cs"/>
                    </a:defRPr>
                  </a:lvl4pPr>
                  <a:lvl5pPr marL="2612487" algn="l" defTabSz="653122" rtl="0" fontAlgn="base">
                    <a:spcBef>
                      <a:spcPct val="0"/>
                    </a:spcBef>
                    <a:spcAft>
                      <a:spcPct val="0"/>
                    </a:spcAft>
                    <a:defRPr sz="3428" kern="1200">
                      <a:solidFill>
                        <a:schemeClr val="tx1"/>
                      </a:solidFill>
                      <a:latin typeface="Arial" charset="0"/>
                      <a:ea typeface="ＭＳ Ｐゴシック" pitchFamily="49" charset="-128"/>
                      <a:cs typeface="+mn-cs"/>
                    </a:defRPr>
                  </a:lvl5pPr>
                  <a:lvl6pPr marL="3265608" algn="l" defTabSz="1306243" rtl="0" eaLnBrk="1" latinLnBrk="0" hangingPunct="1">
                    <a:defRPr sz="3428" kern="1200">
                      <a:solidFill>
                        <a:schemeClr val="tx1"/>
                      </a:solidFill>
                      <a:latin typeface="Arial" charset="0"/>
                      <a:ea typeface="ＭＳ Ｐゴシック" pitchFamily="49" charset="-128"/>
                      <a:cs typeface="+mn-cs"/>
                    </a:defRPr>
                  </a:lvl6pPr>
                  <a:lvl7pPr marL="3918730" algn="l" defTabSz="1306243" rtl="0" eaLnBrk="1" latinLnBrk="0" hangingPunct="1">
                    <a:defRPr sz="3428" kern="1200">
                      <a:solidFill>
                        <a:schemeClr val="tx1"/>
                      </a:solidFill>
                      <a:latin typeface="Arial" charset="0"/>
                      <a:ea typeface="ＭＳ Ｐゴシック" pitchFamily="49" charset="-128"/>
                      <a:cs typeface="+mn-cs"/>
                    </a:defRPr>
                  </a:lvl7pPr>
                  <a:lvl8pPr marL="4571851" algn="l" defTabSz="1306243" rtl="0" eaLnBrk="1" latinLnBrk="0" hangingPunct="1">
                    <a:defRPr sz="3428" kern="1200">
                      <a:solidFill>
                        <a:schemeClr val="tx1"/>
                      </a:solidFill>
                      <a:latin typeface="Arial" charset="0"/>
                      <a:ea typeface="ＭＳ Ｐゴシック" pitchFamily="49" charset="-128"/>
                      <a:cs typeface="+mn-cs"/>
                    </a:defRPr>
                  </a:lvl8pPr>
                  <a:lvl9pPr marL="5224973" algn="l" defTabSz="1306243" rtl="0" eaLnBrk="1" latinLnBrk="0" hangingPunct="1">
                    <a:defRPr sz="3428" kern="1200">
                      <a:solidFill>
                        <a:schemeClr val="tx1"/>
                      </a:solidFill>
                      <a:latin typeface="Arial" charset="0"/>
                      <a:ea typeface="ＭＳ Ｐゴシック" pitchFamily="49" charset="-128"/>
                      <a:cs typeface="+mn-cs"/>
                    </a:defRPr>
                  </a:lvl9pPr>
                </a:lstStyle>
                <a:p>
                  <a:pPr algn="ctr"/>
                  <a:r>
                    <a:rPr lang="en-US" sz="2560" b="1"/>
                    <a:t>Funding (in Billions USD)</a:t>
                  </a:r>
                </a:p>
              </p:txBody>
            </p:sp>
            <p:sp>
              <p:nvSpPr>
                <p:cNvPr id="7" name="TextBox 6">
                  <a:extLst>
                    <a:ext uri="{FF2B5EF4-FFF2-40B4-BE49-F238E27FC236}">
                      <a16:creationId xmlns:a16="http://schemas.microsoft.com/office/drawing/2014/main" id="{01126259-B729-C5DC-00BB-503125B39861}"/>
                    </a:ext>
                  </a:extLst>
                </p:cNvPr>
                <p:cNvSpPr txBox="1"/>
                <p:nvPr/>
              </p:nvSpPr>
              <p:spPr>
                <a:xfrm>
                  <a:off x="378513" y="969007"/>
                  <a:ext cx="291105" cy="307777"/>
                </a:xfrm>
                <a:prstGeom prst="rect">
                  <a:avLst/>
                </a:prstGeom>
                <a:solidFill>
                  <a:schemeClr val="bg1"/>
                </a:solidFill>
              </p:spPr>
              <p:txBody>
                <a:bodyPr wrap="none" rIns="0" rtlCol="0">
                  <a:spAutoFit/>
                </a:bodyPr>
                <a:lstStyle>
                  <a:defPPr>
                    <a:defRPr lang="en-US"/>
                  </a:defPPr>
                  <a:lvl1pPr algn="l" defTabSz="653122" rtl="0" fontAlgn="base">
                    <a:spcBef>
                      <a:spcPct val="0"/>
                    </a:spcBef>
                    <a:spcAft>
                      <a:spcPct val="0"/>
                    </a:spcAft>
                    <a:defRPr sz="3428" kern="1200">
                      <a:solidFill>
                        <a:schemeClr val="tx1"/>
                      </a:solidFill>
                      <a:latin typeface="Arial" charset="0"/>
                      <a:ea typeface="ＭＳ Ｐゴシック" pitchFamily="49" charset="-128"/>
                      <a:cs typeface="+mn-cs"/>
                    </a:defRPr>
                  </a:lvl1pPr>
                  <a:lvl2pPr marL="653122" algn="l" defTabSz="653122" rtl="0" fontAlgn="base">
                    <a:spcBef>
                      <a:spcPct val="0"/>
                    </a:spcBef>
                    <a:spcAft>
                      <a:spcPct val="0"/>
                    </a:spcAft>
                    <a:defRPr sz="3428" kern="1200">
                      <a:solidFill>
                        <a:schemeClr val="tx1"/>
                      </a:solidFill>
                      <a:latin typeface="Arial" charset="0"/>
                      <a:ea typeface="ＭＳ Ｐゴシック" pitchFamily="49" charset="-128"/>
                      <a:cs typeface="+mn-cs"/>
                    </a:defRPr>
                  </a:lvl2pPr>
                  <a:lvl3pPr marL="1306243" algn="l" defTabSz="653122" rtl="0" fontAlgn="base">
                    <a:spcBef>
                      <a:spcPct val="0"/>
                    </a:spcBef>
                    <a:spcAft>
                      <a:spcPct val="0"/>
                    </a:spcAft>
                    <a:defRPr sz="3428" kern="1200">
                      <a:solidFill>
                        <a:schemeClr val="tx1"/>
                      </a:solidFill>
                      <a:latin typeface="Arial" charset="0"/>
                      <a:ea typeface="ＭＳ Ｐゴシック" pitchFamily="49" charset="-128"/>
                      <a:cs typeface="+mn-cs"/>
                    </a:defRPr>
                  </a:lvl3pPr>
                  <a:lvl4pPr marL="1959365" algn="l" defTabSz="653122" rtl="0" fontAlgn="base">
                    <a:spcBef>
                      <a:spcPct val="0"/>
                    </a:spcBef>
                    <a:spcAft>
                      <a:spcPct val="0"/>
                    </a:spcAft>
                    <a:defRPr sz="3428" kern="1200">
                      <a:solidFill>
                        <a:schemeClr val="tx1"/>
                      </a:solidFill>
                      <a:latin typeface="Arial" charset="0"/>
                      <a:ea typeface="ＭＳ Ｐゴシック" pitchFamily="49" charset="-128"/>
                      <a:cs typeface="+mn-cs"/>
                    </a:defRPr>
                  </a:lvl4pPr>
                  <a:lvl5pPr marL="2612487" algn="l" defTabSz="653122" rtl="0" fontAlgn="base">
                    <a:spcBef>
                      <a:spcPct val="0"/>
                    </a:spcBef>
                    <a:spcAft>
                      <a:spcPct val="0"/>
                    </a:spcAft>
                    <a:defRPr sz="3428" kern="1200">
                      <a:solidFill>
                        <a:schemeClr val="tx1"/>
                      </a:solidFill>
                      <a:latin typeface="Arial" charset="0"/>
                      <a:ea typeface="ＭＳ Ｐゴシック" pitchFamily="49" charset="-128"/>
                      <a:cs typeface="+mn-cs"/>
                    </a:defRPr>
                  </a:lvl5pPr>
                  <a:lvl6pPr marL="3265608" algn="l" defTabSz="1306243" rtl="0" eaLnBrk="1" latinLnBrk="0" hangingPunct="1">
                    <a:defRPr sz="3428" kern="1200">
                      <a:solidFill>
                        <a:schemeClr val="tx1"/>
                      </a:solidFill>
                      <a:latin typeface="Arial" charset="0"/>
                      <a:ea typeface="ＭＳ Ｐゴシック" pitchFamily="49" charset="-128"/>
                      <a:cs typeface="+mn-cs"/>
                    </a:defRPr>
                  </a:lvl6pPr>
                  <a:lvl7pPr marL="3918730" algn="l" defTabSz="1306243" rtl="0" eaLnBrk="1" latinLnBrk="0" hangingPunct="1">
                    <a:defRPr sz="3428" kern="1200">
                      <a:solidFill>
                        <a:schemeClr val="tx1"/>
                      </a:solidFill>
                      <a:latin typeface="Arial" charset="0"/>
                      <a:ea typeface="ＭＳ Ｐゴシック" pitchFamily="49" charset="-128"/>
                      <a:cs typeface="+mn-cs"/>
                    </a:defRPr>
                  </a:lvl7pPr>
                  <a:lvl8pPr marL="4571851" algn="l" defTabSz="1306243" rtl="0" eaLnBrk="1" latinLnBrk="0" hangingPunct="1">
                    <a:defRPr sz="3428" kern="1200">
                      <a:solidFill>
                        <a:schemeClr val="tx1"/>
                      </a:solidFill>
                      <a:latin typeface="Arial" charset="0"/>
                      <a:ea typeface="ＭＳ Ｐゴシック" pitchFamily="49" charset="-128"/>
                      <a:cs typeface="+mn-cs"/>
                    </a:defRPr>
                  </a:lvl8pPr>
                  <a:lvl9pPr marL="5224973" algn="l" defTabSz="1306243" rtl="0" eaLnBrk="1" latinLnBrk="0" hangingPunct="1">
                    <a:defRPr sz="3428" kern="1200">
                      <a:solidFill>
                        <a:schemeClr val="tx1"/>
                      </a:solidFill>
                      <a:latin typeface="Arial" charset="0"/>
                      <a:ea typeface="ＭＳ Ｐゴシック" pitchFamily="49" charset="-128"/>
                      <a:cs typeface="+mn-cs"/>
                    </a:defRPr>
                  </a:lvl9pPr>
                </a:lstStyle>
                <a:p>
                  <a:pPr algn="r"/>
                  <a:r>
                    <a:rPr lang="en-US" sz="2240" b="1"/>
                    <a:t>92</a:t>
                  </a:r>
                </a:p>
              </p:txBody>
            </p:sp>
            <p:sp>
              <p:nvSpPr>
                <p:cNvPr id="8" name="TextBox 7">
                  <a:extLst>
                    <a:ext uri="{FF2B5EF4-FFF2-40B4-BE49-F238E27FC236}">
                      <a16:creationId xmlns:a16="http://schemas.microsoft.com/office/drawing/2014/main" id="{83BCFC65-A9D2-54AD-BEEA-0D7103F1F5C5}"/>
                    </a:ext>
                  </a:extLst>
                </p:cNvPr>
                <p:cNvSpPr txBox="1"/>
                <p:nvPr/>
              </p:nvSpPr>
              <p:spPr>
                <a:xfrm>
                  <a:off x="378513" y="1532887"/>
                  <a:ext cx="291105" cy="307777"/>
                </a:xfrm>
                <a:prstGeom prst="rect">
                  <a:avLst/>
                </a:prstGeom>
                <a:solidFill>
                  <a:schemeClr val="bg1"/>
                </a:solidFill>
              </p:spPr>
              <p:txBody>
                <a:bodyPr wrap="none" rIns="0" rtlCol="0">
                  <a:spAutoFit/>
                </a:bodyPr>
                <a:lstStyle>
                  <a:defPPr>
                    <a:defRPr lang="en-US"/>
                  </a:defPPr>
                  <a:lvl1pPr algn="l" defTabSz="653122" rtl="0" fontAlgn="base">
                    <a:spcBef>
                      <a:spcPct val="0"/>
                    </a:spcBef>
                    <a:spcAft>
                      <a:spcPct val="0"/>
                    </a:spcAft>
                    <a:defRPr sz="3428" kern="1200">
                      <a:solidFill>
                        <a:schemeClr val="tx1"/>
                      </a:solidFill>
                      <a:latin typeface="Arial" charset="0"/>
                      <a:ea typeface="ＭＳ Ｐゴシック" pitchFamily="49" charset="-128"/>
                      <a:cs typeface="+mn-cs"/>
                    </a:defRPr>
                  </a:lvl1pPr>
                  <a:lvl2pPr marL="653122" algn="l" defTabSz="653122" rtl="0" fontAlgn="base">
                    <a:spcBef>
                      <a:spcPct val="0"/>
                    </a:spcBef>
                    <a:spcAft>
                      <a:spcPct val="0"/>
                    </a:spcAft>
                    <a:defRPr sz="3428" kern="1200">
                      <a:solidFill>
                        <a:schemeClr val="tx1"/>
                      </a:solidFill>
                      <a:latin typeface="Arial" charset="0"/>
                      <a:ea typeface="ＭＳ Ｐゴシック" pitchFamily="49" charset="-128"/>
                      <a:cs typeface="+mn-cs"/>
                    </a:defRPr>
                  </a:lvl2pPr>
                  <a:lvl3pPr marL="1306243" algn="l" defTabSz="653122" rtl="0" fontAlgn="base">
                    <a:spcBef>
                      <a:spcPct val="0"/>
                    </a:spcBef>
                    <a:spcAft>
                      <a:spcPct val="0"/>
                    </a:spcAft>
                    <a:defRPr sz="3428" kern="1200">
                      <a:solidFill>
                        <a:schemeClr val="tx1"/>
                      </a:solidFill>
                      <a:latin typeface="Arial" charset="0"/>
                      <a:ea typeface="ＭＳ Ｐゴシック" pitchFamily="49" charset="-128"/>
                      <a:cs typeface="+mn-cs"/>
                    </a:defRPr>
                  </a:lvl3pPr>
                  <a:lvl4pPr marL="1959365" algn="l" defTabSz="653122" rtl="0" fontAlgn="base">
                    <a:spcBef>
                      <a:spcPct val="0"/>
                    </a:spcBef>
                    <a:spcAft>
                      <a:spcPct val="0"/>
                    </a:spcAft>
                    <a:defRPr sz="3428" kern="1200">
                      <a:solidFill>
                        <a:schemeClr val="tx1"/>
                      </a:solidFill>
                      <a:latin typeface="Arial" charset="0"/>
                      <a:ea typeface="ＭＳ Ｐゴシック" pitchFamily="49" charset="-128"/>
                      <a:cs typeface="+mn-cs"/>
                    </a:defRPr>
                  </a:lvl4pPr>
                  <a:lvl5pPr marL="2612487" algn="l" defTabSz="653122" rtl="0" fontAlgn="base">
                    <a:spcBef>
                      <a:spcPct val="0"/>
                    </a:spcBef>
                    <a:spcAft>
                      <a:spcPct val="0"/>
                    </a:spcAft>
                    <a:defRPr sz="3428" kern="1200">
                      <a:solidFill>
                        <a:schemeClr val="tx1"/>
                      </a:solidFill>
                      <a:latin typeface="Arial" charset="0"/>
                      <a:ea typeface="ＭＳ Ｐゴシック" pitchFamily="49" charset="-128"/>
                      <a:cs typeface="+mn-cs"/>
                    </a:defRPr>
                  </a:lvl5pPr>
                  <a:lvl6pPr marL="3265608" algn="l" defTabSz="1306243" rtl="0" eaLnBrk="1" latinLnBrk="0" hangingPunct="1">
                    <a:defRPr sz="3428" kern="1200">
                      <a:solidFill>
                        <a:schemeClr val="tx1"/>
                      </a:solidFill>
                      <a:latin typeface="Arial" charset="0"/>
                      <a:ea typeface="ＭＳ Ｐゴシック" pitchFamily="49" charset="-128"/>
                      <a:cs typeface="+mn-cs"/>
                    </a:defRPr>
                  </a:lvl6pPr>
                  <a:lvl7pPr marL="3918730" algn="l" defTabSz="1306243" rtl="0" eaLnBrk="1" latinLnBrk="0" hangingPunct="1">
                    <a:defRPr sz="3428" kern="1200">
                      <a:solidFill>
                        <a:schemeClr val="tx1"/>
                      </a:solidFill>
                      <a:latin typeface="Arial" charset="0"/>
                      <a:ea typeface="ＭＳ Ｐゴシック" pitchFamily="49" charset="-128"/>
                      <a:cs typeface="+mn-cs"/>
                    </a:defRPr>
                  </a:lvl7pPr>
                  <a:lvl8pPr marL="4571851" algn="l" defTabSz="1306243" rtl="0" eaLnBrk="1" latinLnBrk="0" hangingPunct="1">
                    <a:defRPr sz="3428" kern="1200">
                      <a:solidFill>
                        <a:schemeClr val="tx1"/>
                      </a:solidFill>
                      <a:latin typeface="Arial" charset="0"/>
                      <a:ea typeface="ＭＳ Ｐゴシック" pitchFamily="49" charset="-128"/>
                      <a:cs typeface="+mn-cs"/>
                    </a:defRPr>
                  </a:lvl8pPr>
                  <a:lvl9pPr marL="5224973" algn="l" defTabSz="1306243" rtl="0" eaLnBrk="1" latinLnBrk="0" hangingPunct="1">
                    <a:defRPr sz="3428" kern="1200">
                      <a:solidFill>
                        <a:schemeClr val="tx1"/>
                      </a:solidFill>
                      <a:latin typeface="Arial" charset="0"/>
                      <a:ea typeface="ＭＳ Ｐゴシック" pitchFamily="49" charset="-128"/>
                      <a:cs typeface="+mn-cs"/>
                    </a:defRPr>
                  </a:lvl9pPr>
                </a:lstStyle>
                <a:p>
                  <a:pPr algn="r"/>
                  <a:r>
                    <a:rPr lang="en-US" sz="2240" b="1"/>
                    <a:t>69</a:t>
                  </a:r>
                </a:p>
              </p:txBody>
            </p:sp>
            <p:sp>
              <p:nvSpPr>
                <p:cNvPr id="9" name="TextBox 8">
                  <a:extLst>
                    <a:ext uri="{FF2B5EF4-FFF2-40B4-BE49-F238E27FC236}">
                      <a16:creationId xmlns:a16="http://schemas.microsoft.com/office/drawing/2014/main" id="{AAFFC7ED-09B8-423F-7649-A34F80FF60BA}"/>
                    </a:ext>
                  </a:extLst>
                </p:cNvPr>
                <p:cNvSpPr txBox="1"/>
                <p:nvPr/>
              </p:nvSpPr>
              <p:spPr>
                <a:xfrm>
                  <a:off x="378513" y="2091867"/>
                  <a:ext cx="291105" cy="307777"/>
                </a:xfrm>
                <a:prstGeom prst="rect">
                  <a:avLst/>
                </a:prstGeom>
                <a:solidFill>
                  <a:schemeClr val="bg1"/>
                </a:solidFill>
              </p:spPr>
              <p:txBody>
                <a:bodyPr wrap="none" rIns="0" rtlCol="0">
                  <a:spAutoFit/>
                </a:bodyPr>
                <a:lstStyle>
                  <a:defPPr>
                    <a:defRPr lang="en-US"/>
                  </a:defPPr>
                  <a:lvl1pPr algn="l" defTabSz="653122" rtl="0" fontAlgn="base">
                    <a:spcBef>
                      <a:spcPct val="0"/>
                    </a:spcBef>
                    <a:spcAft>
                      <a:spcPct val="0"/>
                    </a:spcAft>
                    <a:defRPr sz="3428" kern="1200">
                      <a:solidFill>
                        <a:schemeClr val="tx1"/>
                      </a:solidFill>
                      <a:latin typeface="Arial" charset="0"/>
                      <a:ea typeface="ＭＳ Ｐゴシック" pitchFamily="49" charset="-128"/>
                      <a:cs typeface="+mn-cs"/>
                    </a:defRPr>
                  </a:lvl1pPr>
                  <a:lvl2pPr marL="653122" algn="l" defTabSz="653122" rtl="0" fontAlgn="base">
                    <a:spcBef>
                      <a:spcPct val="0"/>
                    </a:spcBef>
                    <a:spcAft>
                      <a:spcPct val="0"/>
                    </a:spcAft>
                    <a:defRPr sz="3428" kern="1200">
                      <a:solidFill>
                        <a:schemeClr val="tx1"/>
                      </a:solidFill>
                      <a:latin typeface="Arial" charset="0"/>
                      <a:ea typeface="ＭＳ Ｐゴシック" pitchFamily="49" charset="-128"/>
                      <a:cs typeface="+mn-cs"/>
                    </a:defRPr>
                  </a:lvl2pPr>
                  <a:lvl3pPr marL="1306243" algn="l" defTabSz="653122" rtl="0" fontAlgn="base">
                    <a:spcBef>
                      <a:spcPct val="0"/>
                    </a:spcBef>
                    <a:spcAft>
                      <a:spcPct val="0"/>
                    </a:spcAft>
                    <a:defRPr sz="3428" kern="1200">
                      <a:solidFill>
                        <a:schemeClr val="tx1"/>
                      </a:solidFill>
                      <a:latin typeface="Arial" charset="0"/>
                      <a:ea typeface="ＭＳ Ｐゴシック" pitchFamily="49" charset="-128"/>
                      <a:cs typeface="+mn-cs"/>
                    </a:defRPr>
                  </a:lvl3pPr>
                  <a:lvl4pPr marL="1959365" algn="l" defTabSz="653122" rtl="0" fontAlgn="base">
                    <a:spcBef>
                      <a:spcPct val="0"/>
                    </a:spcBef>
                    <a:spcAft>
                      <a:spcPct val="0"/>
                    </a:spcAft>
                    <a:defRPr sz="3428" kern="1200">
                      <a:solidFill>
                        <a:schemeClr val="tx1"/>
                      </a:solidFill>
                      <a:latin typeface="Arial" charset="0"/>
                      <a:ea typeface="ＭＳ Ｐゴシック" pitchFamily="49" charset="-128"/>
                      <a:cs typeface="+mn-cs"/>
                    </a:defRPr>
                  </a:lvl4pPr>
                  <a:lvl5pPr marL="2612487" algn="l" defTabSz="653122" rtl="0" fontAlgn="base">
                    <a:spcBef>
                      <a:spcPct val="0"/>
                    </a:spcBef>
                    <a:spcAft>
                      <a:spcPct val="0"/>
                    </a:spcAft>
                    <a:defRPr sz="3428" kern="1200">
                      <a:solidFill>
                        <a:schemeClr val="tx1"/>
                      </a:solidFill>
                      <a:latin typeface="Arial" charset="0"/>
                      <a:ea typeface="ＭＳ Ｐゴシック" pitchFamily="49" charset="-128"/>
                      <a:cs typeface="+mn-cs"/>
                    </a:defRPr>
                  </a:lvl5pPr>
                  <a:lvl6pPr marL="3265608" algn="l" defTabSz="1306243" rtl="0" eaLnBrk="1" latinLnBrk="0" hangingPunct="1">
                    <a:defRPr sz="3428" kern="1200">
                      <a:solidFill>
                        <a:schemeClr val="tx1"/>
                      </a:solidFill>
                      <a:latin typeface="Arial" charset="0"/>
                      <a:ea typeface="ＭＳ Ｐゴシック" pitchFamily="49" charset="-128"/>
                      <a:cs typeface="+mn-cs"/>
                    </a:defRPr>
                  </a:lvl6pPr>
                  <a:lvl7pPr marL="3918730" algn="l" defTabSz="1306243" rtl="0" eaLnBrk="1" latinLnBrk="0" hangingPunct="1">
                    <a:defRPr sz="3428" kern="1200">
                      <a:solidFill>
                        <a:schemeClr val="tx1"/>
                      </a:solidFill>
                      <a:latin typeface="Arial" charset="0"/>
                      <a:ea typeface="ＭＳ Ｐゴシック" pitchFamily="49" charset="-128"/>
                      <a:cs typeface="+mn-cs"/>
                    </a:defRPr>
                  </a:lvl7pPr>
                  <a:lvl8pPr marL="4571851" algn="l" defTabSz="1306243" rtl="0" eaLnBrk="1" latinLnBrk="0" hangingPunct="1">
                    <a:defRPr sz="3428" kern="1200">
                      <a:solidFill>
                        <a:schemeClr val="tx1"/>
                      </a:solidFill>
                      <a:latin typeface="Arial" charset="0"/>
                      <a:ea typeface="ＭＳ Ｐゴシック" pitchFamily="49" charset="-128"/>
                      <a:cs typeface="+mn-cs"/>
                    </a:defRPr>
                  </a:lvl8pPr>
                  <a:lvl9pPr marL="5224973" algn="l" defTabSz="1306243" rtl="0" eaLnBrk="1" latinLnBrk="0" hangingPunct="1">
                    <a:defRPr sz="3428" kern="1200">
                      <a:solidFill>
                        <a:schemeClr val="tx1"/>
                      </a:solidFill>
                      <a:latin typeface="Arial" charset="0"/>
                      <a:ea typeface="ＭＳ Ｐゴシック" pitchFamily="49" charset="-128"/>
                      <a:cs typeface="+mn-cs"/>
                    </a:defRPr>
                  </a:lvl9pPr>
                </a:lstStyle>
                <a:p>
                  <a:pPr algn="r"/>
                  <a:r>
                    <a:rPr lang="en-US" sz="2240" b="1"/>
                    <a:t>46</a:t>
                  </a:r>
                </a:p>
              </p:txBody>
            </p:sp>
            <p:sp>
              <p:nvSpPr>
                <p:cNvPr id="10" name="TextBox 9">
                  <a:extLst>
                    <a:ext uri="{FF2B5EF4-FFF2-40B4-BE49-F238E27FC236}">
                      <a16:creationId xmlns:a16="http://schemas.microsoft.com/office/drawing/2014/main" id="{3F51B03F-DAC0-B2F5-A527-2931EF8C875B}"/>
                    </a:ext>
                  </a:extLst>
                </p:cNvPr>
                <p:cNvSpPr txBox="1"/>
                <p:nvPr/>
              </p:nvSpPr>
              <p:spPr>
                <a:xfrm>
                  <a:off x="378513" y="2603753"/>
                  <a:ext cx="291105" cy="307777"/>
                </a:xfrm>
                <a:prstGeom prst="rect">
                  <a:avLst/>
                </a:prstGeom>
                <a:solidFill>
                  <a:schemeClr val="bg1"/>
                </a:solidFill>
              </p:spPr>
              <p:txBody>
                <a:bodyPr wrap="none" rIns="0" rtlCol="0">
                  <a:spAutoFit/>
                </a:bodyPr>
                <a:lstStyle>
                  <a:defPPr>
                    <a:defRPr lang="en-US"/>
                  </a:defPPr>
                  <a:lvl1pPr algn="l" defTabSz="653122" rtl="0" fontAlgn="base">
                    <a:spcBef>
                      <a:spcPct val="0"/>
                    </a:spcBef>
                    <a:spcAft>
                      <a:spcPct val="0"/>
                    </a:spcAft>
                    <a:defRPr sz="3428" kern="1200">
                      <a:solidFill>
                        <a:schemeClr val="tx1"/>
                      </a:solidFill>
                      <a:latin typeface="Arial" charset="0"/>
                      <a:ea typeface="ＭＳ Ｐゴシック" pitchFamily="49" charset="-128"/>
                      <a:cs typeface="+mn-cs"/>
                    </a:defRPr>
                  </a:lvl1pPr>
                  <a:lvl2pPr marL="653122" algn="l" defTabSz="653122" rtl="0" fontAlgn="base">
                    <a:spcBef>
                      <a:spcPct val="0"/>
                    </a:spcBef>
                    <a:spcAft>
                      <a:spcPct val="0"/>
                    </a:spcAft>
                    <a:defRPr sz="3428" kern="1200">
                      <a:solidFill>
                        <a:schemeClr val="tx1"/>
                      </a:solidFill>
                      <a:latin typeface="Arial" charset="0"/>
                      <a:ea typeface="ＭＳ Ｐゴシック" pitchFamily="49" charset="-128"/>
                      <a:cs typeface="+mn-cs"/>
                    </a:defRPr>
                  </a:lvl2pPr>
                  <a:lvl3pPr marL="1306243" algn="l" defTabSz="653122" rtl="0" fontAlgn="base">
                    <a:spcBef>
                      <a:spcPct val="0"/>
                    </a:spcBef>
                    <a:spcAft>
                      <a:spcPct val="0"/>
                    </a:spcAft>
                    <a:defRPr sz="3428" kern="1200">
                      <a:solidFill>
                        <a:schemeClr val="tx1"/>
                      </a:solidFill>
                      <a:latin typeface="Arial" charset="0"/>
                      <a:ea typeface="ＭＳ Ｐゴシック" pitchFamily="49" charset="-128"/>
                      <a:cs typeface="+mn-cs"/>
                    </a:defRPr>
                  </a:lvl3pPr>
                  <a:lvl4pPr marL="1959365" algn="l" defTabSz="653122" rtl="0" fontAlgn="base">
                    <a:spcBef>
                      <a:spcPct val="0"/>
                    </a:spcBef>
                    <a:spcAft>
                      <a:spcPct val="0"/>
                    </a:spcAft>
                    <a:defRPr sz="3428" kern="1200">
                      <a:solidFill>
                        <a:schemeClr val="tx1"/>
                      </a:solidFill>
                      <a:latin typeface="Arial" charset="0"/>
                      <a:ea typeface="ＭＳ Ｐゴシック" pitchFamily="49" charset="-128"/>
                      <a:cs typeface="+mn-cs"/>
                    </a:defRPr>
                  </a:lvl4pPr>
                  <a:lvl5pPr marL="2612487" algn="l" defTabSz="653122" rtl="0" fontAlgn="base">
                    <a:spcBef>
                      <a:spcPct val="0"/>
                    </a:spcBef>
                    <a:spcAft>
                      <a:spcPct val="0"/>
                    </a:spcAft>
                    <a:defRPr sz="3428" kern="1200">
                      <a:solidFill>
                        <a:schemeClr val="tx1"/>
                      </a:solidFill>
                      <a:latin typeface="Arial" charset="0"/>
                      <a:ea typeface="ＭＳ Ｐゴシック" pitchFamily="49" charset="-128"/>
                      <a:cs typeface="+mn-cs"/>
                    </a:defRPr>
                  </a:lvl5pPr>
                  <a:lvl6pPr marL="3265608" algn="l" defTabSz="1306243" rtl="0" eaLnBrk="1" latinLnBrk="0" hangingPunct="1">
                    <a:defRPr sz="3428" kern="1200">
                      <a:solidFill>
                        <a:schemeClr val="tx1"/>
                      </a:solidFill>
                      <a:latin typeface="Arial" charset="0"/>
                      <a:ea typeface="ＭＳ Ｐゴシック" pitchFamily="49" charset="-128"/>
                      <a:cs typeface="+mn-cs"/>
                    </a:defRPr>
                  </a:lvl6pPr>
                  <a:lvl7pPr marL="3918730" algn="l" defTabSz="1306243" rtl="0" eaLnBrk="1" latinLnBrk="0" hangingPunct="1">
                    <a:defRPr sz="3428" kern="1200">
                      <a:solidFill>
                        <a:schemeClr val="tx1"/>
                      </a:solidFill>
                      <a:latin typeface="Arial" charset="0"/>
                      <a:ea typeface="ＭＳ Ｐゴシック" pitchFamily="49" charset="-128"/>
                      <a:cs typeface="+mn-cs"/>
                    </a:defRPr>
                  </a:lvl7pPr>
                  <a:lvl8pPr marL="4571851" algn="l" defTabSz="1306243" rtl="0" eaLnBrk="1" latinLnBrk="0" hangingPunct="1">
                    <a:defRPr sz="3428" kern="1200">
                      <a:solidFill>
                        <a:schemeClr val="tx1"/>
                      </a:solidFill>
                      <a:latin typeface="Arial" charset="0"/>
                      <a:ea typeface="ＭＳ Ｐゴシック" pitchFamily="49" charset="-128"/>
                      <a:cs typeface="+mn-cs"/>
                    </a:defRPr>
                  </a:lvl8pPr>
                  <a:lvl9pPr marL="5224973" algn="l" defTabSz="1306243" rtl="0" eaLnBrk="1" latinLnBrk="0" hangingPunct="1">
                    <a:defRPr sz="3428" kern="1200">
                      <a:solidFill>
                        <a:schemeClr val="tx1"/>
                      </a:solidFill>
                      <a:latin typeface="Arial" charset="0"/>
                      <a:ea typeface="ＭＳ Ｐゴシック" pitchFamily="49" charset="-128"/>
                      <a:cs typeface="+mn-cs"/>
                    </a:defRPr>
                  </a:lvl9pPr>
                </a:lstStyle>
                <a:p>
                  <a:pPr algn="r"/>
                  <a:r>
                    <a:rPr lang="en-US" sz="2240" b="1"/>
                    <a:t>23</a:t>
                  </a:r>
                </a:p>
              </p:txBody>
            </p:sp>
            <p:sp>
              <p:nvSpPr>
                <p:cNvPr id="11" name="TextBox 10">
                  <a:extLst>
                    <a:ext uri="{FF2B5EF4-FFF2-40B4-BE49-F238E27FC236}">
                      <a16:creationId xmlns:a16="http://schemas.microsoft.com/office/drawing/2014/main" id="{0223E3CF-25E2-9ADA-0295-4CC5F56F37C5}"/>
                    </a:ext>
                  </a:extLst>
                </p:cNvPr>
                <p:cNvSpPr txBox="1"/>
                <p:nvPr/>
              </p:nvSpPr>
              <p:spPr>
                <a:xfrm>
                  <a:off x="378513" y="3172383"/>
                  <a:ext cx="191719" cy="307777"/>
                </a:xfrm>
                <a:prstGeom prst="rect">
                  <a:avLst/>
                </a:prstGeom>
                <a:solidFill>
                  <a:schemeClr val="bg1"/>
                </a:solidFill>
              </p:spPr>
              <p:txBody>
                <a:bodyPr wrap="none" rIns="0" rtlCol="0">
                  <a:spAutoFit/>
                </a:bodyPr>
                <a:lstStyle>
                  <a:defPPr>
                    <a:defRPr lang="en-US"/>
                  </a:defPPr>
                  <a:lvl1pPr algn="l" defTabSz="653122" rtl="0" fontAlgn="base">
                    <a:spcBef>
                      <a:spcPct val="0"/>
                    </a:spcBef>
                    <a:spcAft>
                      <a:spcPct val="0"/>
                    </a:spcAft>
                    <a:defRPr sz="3428" kern="1200">
                      <a:solidFill>
                        <a:schemeClr val="tx1"/>
                      </a:solidFill>
                      <a:latin typeface="Arial" charset="0"/>
                      <a:ea typeface="ＭＳ Ｐゴシック" pitchFamily="49" charset="-128"/>
                      <a:cs typeface="+mn-cs"/>
                    </a:defRPr>
                  </a:lvl1pPr>
                  <a:lvl2pPr marL="653122" algn="l" defTabSz="653122" rtl="0" fontAlgn="base">
                    <a:spcBef>
                      <a:spcPct val="0"/>
                    </a:spcBef>
                    <a:spcAft>
                      <a:spcPct val="0"/>
                    </a:spcAft>
                    <a:defRPr sz="3428" kern="1200">
                      <a:solidFill>
                        <a:schemeClr val="tx1"/>
                      </a:solidFill>
                      <a:latin typeface="Arial" charset="0"/>
                      <a:ea typeface="ＭＳ Ｐゴシック" pitchFamily="49" charset="-128"/>
                      <a:cs typeface="+mn-cs"/>
                    </a:defRPr>
                  </a:lvl2pPr>
                  <a:lvl3pPr marL="1306243" algn="l" defTabSz="653122" rtl="0" fontAlgn="base">
                    <a:spcBef>
                      <a:spcPct val="0"/>
                    </a:spcBef>
                    <a:spcAft>
                      <a:spcPct val="0"/>
                    </a:spcAft>
                    <a:defRPr sz="3428" kern="1200">
                      <a:solidFill>
                        <a:schemeClr val="tx1"/>
                      </a:solidFill>
                      <a:latin typeface="Arial" charset="0"/>
                      <a:ea typeface="ＭＳ Ｐゴシック" pitchFamily="49" charset="-128"/>
                      <a:cs typeface="+mn-cs"/>
                    </a:defRPr>
                  </a:lvl3pPr>
                  <a:lvl4pPr marL="1959365" algn="l" defTabSz="653122" rtl="0" fontAlgn="base">
                    <a:spcBef>
                      <a:spcPct val="0"/>
                    </a:spcBef>
                    <a:spcAft>
                      <a:spcPct val="0"/>
                    </a:spcAft>
                    <a:defRPr sz="3428" kern="1200">
                      <a:solidFill>
                        <a:schemeClr val="tx1"/>
                      </a:solidFill>
                      <a:latin typeface="Arial" charset="0"/>
                      <a:ea typeface="ＭＳ Ｐゴシック" pitchFamily="49" charset="-128"/>
                      <a:cs typeface="+mn-cs"/>
                    </a:defRPr>
                  </a:lvl4pPr>
                  <a:lvl5pPr marL="2612487" algn="l" defTabSz="653122" rtl="0" fontAlgn="base">
                    <a:spcBef>
                      <a:spcPct val="0"/>
                    </a:spcBef>
                    <a:spcAft>
                      <a:spcPct val="0"/>
                    </a:spcAft>
                    <a:defRPr sz="3428" kern="1200">
                      <a:solidFill>
                        <a:schemeClr val="tx1"/>
                      </a:solidFill>
                      <a:latin typeface="Arial" charset="0"/>
                      <a:ea typeface="ＭＳ Ｐゴシック" pitchFamily="49" charset="-128"/>
                      <a:cs typeface="+mn-cs"/>
                    </a:defRPr>
                  </a:lvl5pPr>
                  <a:lvl6pPr marL="3265608" algn="l" defTabSz="1306243" rtl="0" eaLnBrk="1" latinLnBrk="0" hangingPunct="1">
                    <a:defRPr sz="3428" kern="1200">
                      <a:solidFill>
                        <a:schemeClr val="tx1"/>
                      </a:solidFill>
                      <a:latin typeface="Arial" charset="0"/>
                      <a:ea typeface="ＭＳ Ｐゴシック" pitchFamily="49" charset="-128"/>
                      <a:cs typeface="+mn-cs"/>
                    </a:defRPr>
                  </a:lvl6pPr>
                  <a:lvl7pPr marL="3918730" algn="l" defTabSz="1306243" rtl="0" eaLnBrk="1" latinLnBrk="0" hangingPunct="1">
                    <a:defRPr sz="3428" kern="1200">
                      <a:solidFill>
                        <a:schemeClr val="tx1"/>
                      </a:solidFill>
                      <a:latin typeface="Arial" charset="0"/>
                      <a:ea typeface="ＭＳ Ｐゴシック" pitchFamily="49" charset="-128"/>
                      <a:cs typeface="+mn-cs"/>
                    </a:defRPr>
                  </a:lvl7pPr>
                  <a:lvl8pPr marL="4571851" algn="l" defTabSz="1306243" rtl="0" eaLnBrk="1" latinLnBrk="0" hangingPunct="1">
                    <a:defRPr sz="3428" kern="1200">
                      <a:solidFill>
                        <a:schemeClr val="tx1"/>
                      </a:solidFill>
                      <a:latin typeface="Arial" charset="0"/>
                      <a:ea typeface="ＭＳ Ｐゴシック" pitchFamily="49" charset="-128"/>
                      <a:cs typeface="+mn-cs"/>
                    </a:defRPr>
                  </a:lvl8pPr>
                  <a:lvl9pPr marL="5224973" algn="l" defTabSz="1306243" rtl="0" eaLnBrk="1" latinLnBrk="0" hangingPunct="1">
                    <a:defRPr sz="3428" kern="1200">
                      <a:solidFill>
                        <a:schemeClr val="tx1"/>
                      </a:solidFill>
                      <a:latin typeface="Arial" charset="0"/>
                      <a:ea typeface="ＭＳ Ｐゴシック" pitchFamily="49" charset="-128"/>
                      <a:cs typeface="+mn-cs"/>
                    </a:defRPr>
                  </a:lvl9pPr>
                </a:lstStyle>
                <a:p>
                  <a:pPr algn="r"/>
                  <a:r>
                    <a:rPr lang="en-US" sz="2240" b="1"/>
                    <a:t>0</a:t>
                  </a:r>
                </a:p>
              </p:txBody>
            </p:sp>
          </p:grpSp>
          <p:grpSp>
            <p:nvGrpSpPr>
              <p:cNvPr id="23" name="Group 22">
                <a:extLst>
                  <a:ext uri="{FF2B5EF4-FFF2-40B4-BE49-F238E27FC236}">
                    <a16:creationId xmlns:a16="http://schemas.microsoft.com/office/drawing/2014/main" id="{53A7DFDB-FEE6-C398-ACB5-72C00109961F}"/>
                  </a:ext>
                </a:extLst>
              </p:cNvPr>
              <p:cNvGrpSpPr/>
              <p:nvPr/>
            </p:nvGrpSpPr>
            <p:grpSpPr>
              <a:xfrm>
                <a:off x="693215" y="3388909"/>
                <a:ext cx="6126447" cy="477054"/>
                <a:chOff x="693215" y="3388909"/>
                <a:chExt cx="6126447" cy="477054"/>
              </a:xfrm>
            </p:grpSpPr>
            <p:sp>
              <p:nvSpPr>
                <p:cNvPr id="13" name="TextBox 12">
                  <a:extLst>
                    <a:ext uri="{FF2B5EF4-FFF2-40B4-BE49-F238E27FC236}">
                      <a16:creationId xmlns:a16="http://schemas.microsoft.com/office/drawing/2014/main" id="{379C9FDF-0F7B-3D35-652B-30D0D95839C3}"/>
                    </a:ext>
                  </a:extLst>
                </p:cNvPr>
                <p:cNvSpPr txBox="1"/>
                <p:nvPr/>
              </p:nvSpPr>
              <p:spPr>
                <a:xfrm>
                  <a:off x="693215" y="3388909"/>
                  <a:ext cx="543740" cy="261610"/>
                </a:xfrm>
                <a:prstGeom prst="rect">
                  <a:avLst/>
                </a:prstGeom>
                <a:solidFill>
                  <a:schemeClr val="bg1"/>
                </a:solidFill>
              </p:spPr>
              <p:txBody>
                <a:bodyPr wrap="none" lIns="146304" tIns="0" rIns="146304" rtlCol="0">
                  <a:spAutoFit/>
                </a:bodyPr>
                <a:lstStyle>
                  <a:defPPr>
                    <a:defRPr lang="en-US"/>
                  </a:defPPr>
                  <a:lvl1pPr algn="l" defTabSz="653122" rtl="0" fontAlgn="base">
                    <a:spcBef>
                      <a:spcPct val="0"/>
                    </a:spcBef>
                    <a:spcAft>
                      <a:spcPct val="0"/>
                    </a:spcAft>
                    <a:defRPr sz="3428" kern="1200">
                      <a:solidFill>
                        <a:schemeClr val="tx1"/>
                      </a:solidFill>
                      <a:latin typeface="Arial" charset="0"/>
                      <a:ea typeface="ＭＳ Ｐゴシック" pitchFamily="49" charset="-128"/>
                      <a:cs typeface="+mn-cs"/>
                    </a:defRPr>
                  </a:lvl1pPr>
                  <a:lvl2pPr marL="653122" algn="l" defTabSz="653122" rtl="0" fontAlgn="base">
                    <a:spcBef>
                      <a:spcPct val="0"/>
                    </a:spcBef>
                    <a:spcAft>
                      <a:spcPct val="0"/>
                    </a:spcAft>
                    <a:defRPr sz="3428" kern="1200">
                      <a:solidFill>
                        <a:schemeClr val="tx1"/>
                      </a:solidFill>
                      <a:latin typeface="Arial" charset="0"/>
                      <a:ea typeface="ＭＳ Ｐゴシック" pitchFamily="49" charset="-128"/>
                      <a:cs typeface="+mn-cs"/>
                    </a:defRPr>
                  </a:lvl2pPr>
                  <a:lvl3pPr marL="1306243" algn="l" defTabSz="653122" rtl="0" fontAlgn="base">
                    <a:spcBef>
                      <a:spcPct val="0"/>
                    </a:spcBef>
                    <a:spcAft>
                      <a:spcPct val="0"/>
                    </a:spcAft>
                    <a:defRPr sz="3428" kern="1200">
                      <a:solidFill>
                        <a:schemeClr val="tx1"/>
                      </a:solidFill>
                      <a:latin typeface="Arial" charset="0"/>
                      <a:ea typeface="ＭＳ Ｐゴシック" pitchFamily="49" charset="-128"/>
                      <a:cs typeface="+mn-cs"/>
                    </a:defRPr>
                  </a:lvl3pPr>
                  <a:lvl4pPr marL="1959365" algn="l" defTabSz="653122" rtl="0" fontAlgn="base">
                    <a:spcBef>
                      <a:spcPct val="0"/>
                    </a:spcBef>
                    <a:spcAft>
                      <a:spcPct val="0"/>
                    </a:spcAft>
                    <a:defRPr sz="3428" kern="1200">
                      <a:solidFill>
                        <a:schemeClr val="tx1"/>
                      </a:solidFill>
                      <a:latin typeface="Arial" charset="0"/>
                      <a:ea typeface="ＭＳ Ｐゴシック" pitchFamily="49" charset="-128"/>
                      <a:cs typeface="+mn-cs"/>
                    </a:defRPr>
                  </a:lvl4pPr>
                  <a:lvl5pPr marL="2612487" algn="l" defTabSz="653122" rtl="0" fontAlgn="base">
                    <a:spcBef>
                      <a:spcPct val="0"/>
                    </a:spcBef>
                    <a:spcAft>
                      <a:spcPct val="0"/>
                    </a:spcAft>
                    <a:defRPr sz="3428" kern="1200">
                      <a:solidFill>
                        <a:schemeClr val="tx1"/>
                      </a:solidFill>
                      <a:latin typeface="Arial" charset="0"/>
                      <a:ea typeface="ＭＳ Ｐゴシック" pitchFamily="49" charset="-128"/>
                      <a:cs typeface="+mn-cs"/>
                    </a:defRPr>
                  </a:lvl5pPr>
                  <a:lvl6pPr marL="3265608" algn="l" defTabSz="1306243" rtl="0" eaLnBrk="1" latinLnBrk="0" hangingPunct="1">
                    <a:defRPr sz="3428" kern="1200">
                      <a:solidFill>
                        <a:schemeClr val="tx1"/>
                      </a:solidFill>
                      <a:latin typeface="Arial" charset="0"/>
                      <a:ea typeface="ＭＳ Ｐゴシック" pitchFamily="49" charset="-128"/>
                      <a:cs typeface="+mn-cs"/>
                    </a:defRPr>
                  </a:lvl6pPr>
                  <a:lvl7pPr marL="3918730" algn="l" defTabSz="1306243" rtl="0" eaLnBrk="1" latinLnBrk="0" hangingPunct="1">
                    <a:defRPr sz="3428" kern="1200">
                      <a:solidFill>
                        <a:schemeClr val="tx1"/>
                      </a:solidFill>
                      <a:latin typeface="Arial" charset="0"/>
                      <a:ea typeface="ＭＳ Ｐゴシック" pitchFamily="49" charset="-128"/>
                      <a:cs typeface="+mn-cs"/>
                    </a:defRPr>
                  </a:lvl7pPr>
                  <a:lvl8pPr marL="4571851" algn="l" defTabSz="1306243" rtl="0" eaLnBrk="1" latinLnBrk="0" hangingPunct="1">
                    <a:defRPr sz="3428" kern="1200">
                      <a:solidFill>
                        <a:schemeClr val="tx1"/>
                      </a:solidFill>
                      <a:latin typeface="Arial" charset="0"/>
                      <a:ea typeface="ＭＳ Ｐゴシック" pitchFamily="49" charset="-128"/>
                      <a:cs typeface="+mn-cs"/>
                    </a:defRPr>
                  </a:lvl8pPr>
                  <a:lvl9pPr marL="5224973" algn="l" defTabSz="1306243" rtl="0" eaLnBrk="1" latinLnBrk="0" hangingPunct="1">
                    <a:defRPr sz="3428" kern="1200">
                      <a:solidFill>
                        <a:schemeClr val="tx1"/>
                      </a:solidFill>
                      <a:latin typeface="Arial" charset="0"/>
                      <a:ea typeface="ＭＳ Ｐゴシック" pitchFamily="49" charset="-128"/>
                      <a:cs typeface="+mn-cs"/>
                    </a:defRPr>
                  </a:lvl9pPr>
                </a:lstStyle>
                <a:p>
                  <a:pPr algn="ctr"/>
                  <a:r>
                    <a:rPr lang="en-US" sz="2240" b="1"/>
                    <a:t>NSF</a:t>
                  </a:r>
                </a:p>
              </p:txBody>
            </p:sp>
            <p:sp>
              <p:nvSpPr>
                <p:cNvPr id="14" name="TextBox 13">
                  <a:extLst>
                    <a:ext uri="{FF2B5EF4-FFF2-40B4-BE49-F238E27FC236}">
                      <a16:creationId xmlns:a16="http://schemas.microsoft.com/office/drawing/2014/main" id="{E5202E13-D697-6B4B-72D4-480A1812EC3D}"/>
                    </a:ext>
                  </a:extLst>
                </p:cNvPr>
                <p:cNvSpPr txBox="1"/>
                <p:nvPr/>
              </p:nvSpPr>
              <p:spPr>
                <a:xfrm>
                  <a:off x="1504273" y="3388909"/>
                  <a:ext cx="494046" cy="261610"/>
                </a:xfrm>
                <a:prstGeom prst="rect">
                  <a:avLst/>
                </a:prstGeom>
                <a:solidFill>
                  <a:schemeClr val="bg1"/>
                </a:solidFill>
              </p:spPr>
              <p:txBody>
                <a:bodyPr wrap="none" lIns="146304" tIns="0" rIns="146304" rtlCol="0">
                  <a:spAutoFit/>
                </a:bodyPr>
                <a:lstStyle>
                  <a:defPPr>
                    <a:defRPr lang="en-US"/>
                  </a:defPPr>
                  <a:lvl1pPr algn="l" defTabSz="653122" rtl="0" fontAlgn="base">
                    <a:spcBef>
                      <a:spcPct val="0"/>
                    </a:spcBef>
                    <a:spcAft>
                      <a:spcPct val="0"/>
                    </a:spcAft>
                    <a:defRPr sz="3428" kern="1200">
                      <a:solidFill>
                        <a:schemeClr val="tx1"/>
                      </a:solidFill>
                      <a:latin typeface="Arial" charset="0"/>
                      <a:ea typeface="ＭＳ Ｐゴシック" pitchFamily="49" charset="-128"/>
                      <a:cs typeface="+mn-cs"/>
                    </a:defRPr>
                  </a:lvl1pPr>
                  <a:lvl2pPr marL="653122" algn="l" defTabSz="653122" rtl="0" fontAlgn="base">
                    <a:spcBef>
                      <a:spcPct val="0"/>
                    </a:spcBef>
                    <a:spcAft>
                      <a:spcPct val="0"/>
                    </a:spcAft>
                    <a:defRPr sz="3428" kern="1200">
                      <a:solidFill>
                        <a:schemeClr val="tx1"/>
                      </a:solidFill>
                      <a:latin typeface="Arial" charset="0"/>
                      <a:ea typeface="ＭＳ Ｐゴシック" pitchFamily="49" charset="-128"/>
                      <a:cs typeface="+mn-cs"/>
                    </a:defRPr>
                  </a:lvl2pPr>
                  <a:lvl3pPr marL="1306243" algn="l" defTabSz="653122" rtl="0" fontAlgn="base">
                    <a:spcBef>
                      <a:spcPct val="0"/>
                    </a:spcBef>
                    <a:spcAft>
                      <a:spcPct val="0"/>
                    </a:spcAft>
                    <a:defRPr sz="3428" kern="1200">
                      <a:solidFill>
                        <a:schemeClr val="tx1"/>
                      </a:solidFill>
                      <a:latin typeface="Arial" charset="0"/>
                      <a:ea typeface="ＭＳ Ｐゴシック" pitchFamily="49" charset="-128"/>
                      <a:cs typeface="+mn-cs"/>
                    </a:defRPr>
                  </a:lvl3pPr>
                  <a:lvl4pPr marL="1959365" algn="l" defTabSz="653122" rtl="0" fontAlgn="base">
                    <a:spcBef>
                      <a:spcPct val="0"/>
                    </a:spcBef>
                    <a:spcAft>
                      <a:spcPct val="0"/>
                    </a:spcAft>
                    <a:defRPr sz="3428" kern="1200">
                      <a:solidFill>
                        <a:schemeClr val="tx1"/>
                      </a:solidFill>
                      <a:latin typeface="Arial" charset="0"/>
                      <a:ea typeface="ＭＳ Ｐゴシック" pitchFamily="49" charset="-128"/>
                      <a:cs typeface="+mn-cs"/>
                    </a:defRPr>
                  </a:lvl4pPr>
                  <a:lvl5pPr marL="2612487" algn="l" defTabSz="653122" rtl="0" fontAlgn="base">
                    <a:spcBef>
                      <a:spcPct val="0"/>
                    </a:spcBef>
                    <a:spcAft>
                      <a:spcPct val="0"/>
                    </a:spcAft>
                    <a:defRPr sz="3428" kern="1200">
                      <a:solidFill>
                        <a:schemeClr val="tx1"/>
                      </a:solidFill>
                      <a:latin typeface="Arial" charset="0"/>
                      <a:ea typeface="ＭＳ Ｐゴシック" pitchFamily="49" charset="-128"/>
                      <a:cs typeface="+mn-cs"/>
                    </a:defRPr>
                  </a:lvl5pPr>
                  <a:lvl6pPr marL="3265608" algn="l" defTabSz="1306243" rtl="0" eaLnBrk="1" latinLnBrk="0" hangingPunct="1">
                    <a:defRPr sz="3428" kern="1200">
                      <a:solidFill>
                        <a:schemeClr val="tx1"/>
                      </a:solidFill>
                      <a:latin typeface="Arial" charset="0"/>
                      <a:ea typeface="ＭＳ Ｐゴシック" pitchFamily="49" charset="-128"/>
                      <a:cs typeface="+mn-cs"/>
                    </a:defRPr>
                  </a:lvl6pPr>
                  <a:lvl7pPr marL="3918730" algn="l" defTabSz="1306243" rtl="0" eaLnBrk="1" latinLnBrk="0" hangingPunct="1">
                    <a:defRPr sz="3428" kern="1200">
                      <a:solidFill>
                        <a:schemeClr val="tx1"/>
                      </a:solidFill>
                      <a:latin typeface="Arial" charset="0"/>
                      <a:ea typeface="ＭＳ Ｐゴシック" pitchFamily="49" charset="-128"/>
                      <a:cs typeface="+mn-cs"/>
                    </a:defRPr>
                  </a:lvl7pPr>
                  <a:lvl8pPr marL="4571851" algn="l" defTabSz="1306243" rtl="0" eaLnBrk="1" latinLnBrk="0" hangingPunct="1">
                    <a:defRPr sz="3428" kern="1200">
                      <a:solidFill>
                        <a:schemeClr val="tx1"/>
                      </a:solidFill>
                      <a:latin typeface="Arial" charset="0"/>
                      <a:ea typeface="ＭＳ Ｐゴシック" pitchFamily="49" charset="-128"/>
                      <a:cs typeface="+mn-cs"/>
                    </a:defRPr>
                  </a:lvl8pPr>
                  <a:lvl9pPr marL="5224973" algn="l" defTabSz="1306243" rtl="0" eaLnBrk="1" latinLnBrk="0" hangingPunct="1">
                    <a:defRPr sz="3428" kern="1200">
                      <a:solidFill>
                        <a:schemeClr val="tx1"/>
                      </a:solidFill>
                      <a:latin typeface="Arial" charset="0"/>
                      <a:ea typeface="ＭＳ Ｐゴシック" pitchFamily="49" charset="-128"/>
                      <a:cs typeface="+mn-cs"/>
                    </a:defRPr>
                  </a:lvl9pPr>
                </a:lstStyle>
                <a:p>
                  <a:pPr algn="ctr"/>
                  <a:r>
                    <a:rPr lang="en-US" sz="2240" b="1"/>
                    <a:t>NIH</a:t>
                  </a:r>
                </a:p>
              </p:txBody>
            </p:sp>
            <p:sp>
              <p:nvSpPr>
                <p:cNvPr id="15" name="TextBox 14">
                  <a:extLst>
                    <a:ext uri="{FF2B5EF4-FFF2-40B4-BE49-F238E27FC236}">
                      <a16:creationId xmlns:a16="http://schemas.microsoft.com/office/drawing/2014/main" id="{6A01B40F-9365-FEA1-357A-A70E112FC4EF}"/>
                    </a:ext>
                  </a:extLst>
                </p:cNvPr>
                <p:cNvSpPr txBox="1"/>
                <p:nvPr/>
              </p:nvSpPr>
              <p:spPr>
                <a:xfrm>
                  <a:off x="2141351" y="3388909"/>
                  <a:ext cx="711798" cy="477054"/>
                </a:xfrm>
                <a:prstGeom prst="rect">
                  <a:avLst/>
                </a:prstGeom>
                <a:solidFill>
                  <a:schemeClr val="bg1"/>
                </a:solidFill>
              </p:spPr>
              <p:txBody>
                <a:bodyPr wrap="none" lIns="146304" tIns="0" rIns="146304" rtlCol="0">
                  <a:spAutoFit/>
                </a:bodyPr>
                <a:lstStyle>
                  <a:defPPr>
                    <a:defRPr lang="en-US"/>
                  </a:defPPr>
                  <a:lvl1pPr algn="l" defTabSz="653122" rtl="0" fontAlgn="base">
                    <a:spcBef>
                      <a:spcPct val="0"/>
                    </a:spcBef>
                    <a:spcAft>
                      <a:spcPct val="0"/>
                    </a:spcAft>
                    <a:defRPr sz="3428" kern="1200">
                      <a:solidFill>
                        <a:schemeClr val="tx1"/>
                      </a:solidFill>
                      <a:latin typeface="Arial" charset="0"/>
                      <a:ea typeface="ＭＳ Ｐゴシック" pitchFamily="49" charset="-128"/>
                      <a:cs typeface="+mn-cs"/>
                    </a:defRPr>
                  </a:lvl1pPr>
                  <a:lvl2pPr marL="653122" algn="l" defTabSz="653122" rtl="0" fontAlgn="base">
                    <a:spcBef>
                      <a:spcPct val="0"/>
                    </a:spcBef>
                    <a:spcAft>
                      <a:spcPct val="0"/>
                    </a:spcAft>
                    <a:defRPr sz="3428" kern="1200">
                      <a:solidFill>
                        <a:schemeClr val="tx1"/>
                      </a:solidFill>
                      <a:latin typeface="Arial" charset="0"/>
                      <a:ea typeface="ＭＳ Ｐゴシック" pitchFamily="49" charset="-128"/>
                      <a:cs typeface="+mn-cs"/>
                    </a:defRPr>
                  </a:lvl2pPr>
                  <a:lvl3pPr marL="1306243" algn="l" defTabSz="653122" rtl="0" fontAlgn="base">
                    <a:spcBef>
                      <a:spcPct val="0"/>
                    </a:spcBef>
                    <a:spcAft>
                      <a:spcPct val="0"/>
                    </a:spcAft>
                    <a:defRPr sz="3428" kern="1200">
                      <a:solidFill>
                        <a:schemeClr val="tx1"/>
                      </a:solidFill>
                      <a:latin typeface="Arial" charset="0"/>
                      <a:ea typeface="ＭＳ Ｐゴシック" pitchFamily="49" charset="-128"/>
                      <a:cs typeface="+mn-cs"/>
                    </a:defRPr>
                  </a:lvl3pPr>
                  <a:lvl4pPr marL="1959365" algn="l" defTabSz="653122" rtl="0" fontAlgn="base">
                    <a:spcBef>
                      <a:spcPct val="0"/>
                    </a:spcBef>
                    <a:spcAft>
                      <a:spcPct val="0"/>
                    </a:spcAft>
                    <a:defRPr sz="3428" kern="1200">
                      <a:solidFill>
                        <a:schemeClr val="tx1"/>
                      </a:solidFill>
                      <a:latin typeface="Arial" charset="0"/>
                      <a:ea typeface="ＭＳ Ｐゴシック" pitchFamily="49" charset="-128"/>
                      <a:cs typeface="+mn-cs"/>
                    </a:defRPr>
                  </a:lvl4pPr>
                  <a:lvl5pPr marL="2612487" algn="l" defTabSz="653122" rtl="0" fontAlgn="base">
                    <a:spcBef>
                      <a:spcPct val="0"/>
                    </a:spcBef>
                    <a:spcAft>
                      <a:spcPct val="0"/>
                    </a:spcAft>
                    <a:defRPr sz="3428" kern="1200">
                      <a:solidFill>
                        <a:schemeClr val="tx1"/>
                      </a:solidFill>
                      <a:latin typeface="Arial" charset="0"/>
                      <a:ea typeface="ＭＳ Ｐゴシック" pitchFamily="49" charset="-128"/>
                      <a:cs typeface="+mn-cs"/>
                    </a:defRPr>
                  </a:lvl5pPr>
                  <a:lvl6pPr marL="3265608" algn="l" defTabSz="1306243" rtl="0" eaLnBrk="1" latinLnBrk="0" hangingPunct="1">
                    <a:defRPr sz="3428" kern="1200">
                      <a:solidFill>
                        <a:schemeClr val="tx1"/>
                      </a:solidFill>
                      <a:latin typeface="Arial" charset="0"/>
                      <a:ea typeface="ＭＳ Ｐゴシック" pitchFamily="49" charset="-128"/>
                      <a:cs typeface="+mn-cs"/>
                    </a:defRPr>
                  </a:lvl6pPr>
                  <a:lvl7pPr marL="3918730" algn="l" defTabSz="1306243" rtl="0" eaLnBrk="1" latinLnBrk="0" hangingPunct="1">
                    <a:defRPr sz="3428" kern="1200">
                      <a:solidFill>
                        <a:schemeClr val="tx1"/>
                      </a:solidFill>
                      <a:latin typeface="Arial" charset="0"/>
                      <a:ea typeface="ＭＳ Ｐゴシック" pitchFamily="49" charset="-128"/>
                      <a:cs typeface="+mn-cs"/>
                    </a:defRPr>
                  </a:lvl7pPr>
                  <a:lvl8pPr marL="4571851" algn="l" defTabSz="1306243" rtl="0" eaLnBrk="1" latinLnBrk="0" hangingPunct="1">
                    <a:defRPr sz="3428" kern="1200">
                      <a:solidFill>
                        <a:schemeClr val="tx1"/>
                      </a:solidFill>
                      <a:latin typeface="Arial" charset="0"/>
                      <a:ea typeface="ＭＳ Ｐゴシック" pitchFamily="49" charset="-128"/>
                      <a:cs typeface="+mn-cs"/>
                    </a:defRPr>
                  </a:lvl8pPr>
                  <a:lvl9pPr marL="5224973" algn="l" defTabSz="1306243" rtl="0" eaLnBrk="1" latinLnBrk="0" hangingPunct="1">
                    <a:defRPr sz="3428" kern="1200">
                      <a:solidFill>
                        <a:schemeClr val="tx1"/>
                      </a:solidFill>
                      <a:latin typeface="Arial" charset="0"/>
                      <a:ea typeface="ＭＳ Ｐゴシック" pitchFamily="49" charset="-128"/>
                      <a:cs typeface="+mn-cs"/>
                    </a:defRPr>
                  </a:lvl9pPr>
                </a:lstStyle>
                <a:p>
                  <a:pPr algn="ctr"/>
                  <a:r>
                    <a:rPr lang="en-US" sz="2240" b="1"/>
                    <a:t>USDA</a:t>
                  </a:r>
                </a:p>
                <a:p>
                  <a:pPr algn="ctr"/>
                  <a:r>
                    <a:rPr lang="en-US" sz="2240" b="1"/>
                    <a:t>(NIFA)</a:t>
                  </a:r>
                </a:p>
              </p:txBody>
            </p:sp>
            <p:sp>
              <p:nvSpPr>
                <p:cNvPr id="16" name="TextBox 15">
                  <a:extLst>
                    <a:ext uri="{FF2B5EF4-FFF2-40B4-BE49-F238E27FC236}">
                      <a16:creationId xmlns:a16="http://schemas.microsoft.com/office/drawing/2014/main" id="{247193F3-F98E-0E98-0748-A45BDEBD169E}"/>
                    </a:ext>
                  </a:extLst>
                </p:cNvPr>
                <p:cNvSpPr txBox="1"/>
                <p:nvPr/>
              </p:nvSpPr>
              <p:spPr>
                <a:xfrm>
                  <a:off x="2969481" y="3388909"/>
                  <a:ext cx="694421" cy="261610"/>
                </a:xfrm>
                <a:prstGeom prst="rect">
                  <a:avLst/>
                </a:prstGeom>
                <a:solidFill>
                  <a:schemeClr val="bg1"/>
                </a:solidFill>
              </p:spPr>
              <p:txBody>
                <a:bodyPr wrap="none" lIns="146304" tIns="0" rIns="146304" rtlCol="0">
                  <a:spAutoFit/>
                </a:bodyPr>
                <a:lstStyle>
                  <a:defPPr>
                    <a:defRPr lang="en-US"/>
                  </a:defPPr>
                  <a:lvl1pPr algn="l" defTabSz="653122" rtl="0" fontAlgn="base">
                    <a:spcBef>
                      <a:spcPct val="0"/>
                    </a:spcBef>
                    <a:spcAft>
                      <a:spcPct val="0"/>
                    </a:spcAft>
                    <a:defRPr sz="3428" kern="1200">
                      <a:solidFill>
                        <a:schemeClr val="tx1"/>
                      </a:solidFill>
                      <a:latin typeface="Arial" charset="0"/>
                      <a:ea typeface="ＭＳ Ｐゴシック" pitchFamily="49" charset="-128"/>
                      <a:cs typeface="+mn-cs"/>
                    </a:defRPr>
                  </a:lvl1pPr>
                  <a:lvl2pPr marL="653122" algn="l" defTabSz="653122" rtl="0" fontAlgn="base">
                    <a:spcBef>
                      <a:spcPct val="0"/>
                    </a:spcBef>
                    <a:spcAft>
                      <a:spcPct val="0"/>
                    </a:spcAft>
                    <a:defRPr sz="3428" kern="1200">
                      <a:solidFill>
                        <a:schemeClr val="tx1"/>
                      </a:solidFill>
                      <a:latin typeface="Arial" charset="0"/>
                      <a:ea typeface="ＭＳ Ｐゴシック" pitchFamily="49" charset="-128"/>
                      <a:cs typeface="+mn-cs"/>
                    </a:defRPr>
                  </a:lvl2pPr>
                  <a:lvl3pPr marL="1306243" algn="l" defTabSz="653122" rtl="0" fontAlgn="base">
                    <a:spcBef>
                      <a:spcPct val="0"/>
                    </a:spcBef>
                    <a:spcAft>
                      <a:spcPct val="0"/>
                    </a:spcAft>
                    <a:defRPr sz="3428" kern="1200">
                      <a:solidFill>
                        <a:schemeClr val="tx1"/>
                      </a:solidFill>
                      <a:latin typeface="Arial" charset="0"/>
                      <a:ea typeface="ＭＳ Ｐゴシック" pitchFamily="49" charset="-128"/>
                      <a:cs typeface="+mn-cs"/>
                    </a:defRPr>
                  </a:lvl3pPr>
                  <a:lvl4pPr marL="1959365" algn="l" defTabSz="653122" rtl="0" fontAlgn="base">
                    <a:spcBef>
                      <a:spcPct val="0"/>
                    </a:spcBef>
                    <a:spcAft>
                      <a:spcPct val="0"/>
                    </a:spcAft>
                    <a:defRPr sz="3428" kern="1200">
                      <a:solidFill>
                        <a:schemeClr val="tx1"/>
                      </a:solidFill>
                      <a:latin typeface="Arial" charset="0"/>
                      <a:ea typeface="ＭＳ Ｐゴシック" pitchFamily="49" charset="-128"/>
                      <a:cs typeface="+mn-cs"/>
                    </a:defRPr>
                  </a:lvl4pPr>
                  <a:lvl5pPr marL="2612487" algn="l" defTabSz="653122" rtl="0" fontAlgn="base">
                    <a:spcBef>
                      <a:spcPct val="0"/>
                    </a:spcBef>
                    <a:spcAft>
                      <a:spcPct val="0"/>
                    </a:spcAft>
                    <a:defRPr sz="3428" kern="1200">
                      <a:solidFill>
                        <a:schemeClr val="tx1"/>
                      </a:solidFill>
                      <a:latin typeface="Arial" charset="0"/>
                      <a:ea typeface="ＭＳ Ｐゴシック" pitchFamily="49" charset="-128"/>
                      <a:cs typeface="+mn-cs"/>
                    </a:defRPr>
                  </a:lvl5pPr>
                  <a:lvl6pPr marL="3265608" algn="l" defTabSz="1306243" rtl="0" eaLnBrk="1" latinLnBrk="0" hangingPunct="1">
                    <a:defRPr sz="3428" kern="1200">
                      <a:solidFill>
                        <a:schemeClr val="tx1"/>
                      </a:solidFill>
                      <a:latin typeface="Arial" charset="0"/>
                      <a:ea typeface="ＭＳ Ｐゴシック" pitchFamily="49" charset="-128"/>
                      <a:cs typeface="+mn-cs"/>
                    </a:defRPr>
                  </a:lvl6pPr>
                  <a:lvl7pPr marL="3918730" algn="l" defTabSz="1306243" rtl="0" eaLnBrk="1" latinLnBrk="0" hangingPunct="1">
                    <a:defRPr sz="3428" kern="1200">
                      <a:solidFill>
                        <a:schemeClr val="tx1"/>
                      </a:solidFill>
                      <a:latin typeface="Arial" charset="0"/>
                      <a:ea typeface="ＭＳ Ｐゴシック" pitchFamily="49" charset="-128"/>
                      <a:cs typeface="+mn-cs"/>
                    </a:defRPr>
                  </a:lvl7pPr>
                  <a:lvl8pPr marL="4571851" algn="l" defTabSz="1306243" rtl="0" eaLnBrk="1" latinLnBrk="0" hangingPunct="1">
                    <a:defRPr sz="3428" kern="1200">
                      <a:solidFill>
                        <a:schemeClr val="tx1"/>
                      </a:solidFill>
                      <a:latin typeface="Arial" charset="0"/>
                      <a:ea typeface="ＭＳ Ｐゴシック" pitchFamily="49" charset="-128"/>
                      <a:cs typeface="+mn-cs"/>
                    </a:defRPr>
                  </a:lvl8pPr>
                  <a:lvl9pPr marL="5224973" algn="l" defTabSz="1306243" rtl="0" eaLnBrk="1" latinLnBrk="0" hangingPunct="1">
                    <a:defRPr sz="3428" kern="1200">
                      <a:solidFill>
                        <a:schemeClr val="tx1"/>
                      </a:solidFill>
                      <a:latin typeface="Arial" charset="0"/>
                      <a:ea typeface="ＭＳ Ｐゴシック" pitchFamily="49" charset="-128"/>
                      <a:cs typeface="+mn-cs"/>
                    </a:defRPr>
                  </a:lvl9pPr>
                </a:lstStyle>
                <a:p>
                  <a:pPr algn="ctr"/>
                  <a:r>
                    <a:rPr lang="en-US" sz="2240" b="1"/>
                    <a:t>NRCS</a:t>
                  </a:r>
                </a:p>
              </p:txBody>
            </p:sp>
            <p:sp>
              <p:nvSpPr>
                <p:cNvPr id="17" name="TextBox 16">
                  <a:extLst>
                    <a:ext uri="{FF2B5EF4-FFF2-40B4-BE49-F238E27FC236}">
                      <a16:creationId xmlns:a16="http://schemas.microsoft.com/office/drawing/2014/main" id="{B7A685E7-381C-3E26-7D6C-B531D5F37A32}"/>
                    </a:ext>
                  </a:extLst>
                </p:cNvPr>
                <p:cNvSpPr txBox="1"/>
                <p:nvPr/>
              </p:nvSpPr>
              <p:spPr>
                <a:xfrm>
                  <a:off x="3726238" y="3388909"/>
                  <a:ext cx="694421" cy="261610"/>
                </a:xfrm>
                <a:prstGeom prst="rect">
                  <a:avLst/>
                </a:prstGeom>
                <a:solidFill>
                  <a:schemeClr val="bg1"/>
                </a:solidFill>
              </p:spPr>
              <p:txBody>
                <a:bodyPr wrap="none" lIns="146304" tIns="0" rIns="146304" rtlCol="0">
                  <a:spAutoFit/>
                </a:bodyPr>
                <a:lstStyle>
                  <a:defPPr>
                    <a:defRPr lang="en-US"/>
                  </a:defPPr>
                  <a:lvl1pPr algn="l" defTabSz="653122" rtl="0" fontAlgn="base">
                    <a:spcBef>
                      <a:spcPct val="0"/>
                    </a:spcBef>
                    <a:spcAft>
                      <a:spcPct val="0"/>
                    </a:spcAft>
                    <a:defRPr sz="3428" kern="1200">
                      <a:solidFill>
                        <a:schemeClr val="tx1"/>
                      </a:solidFill>
                      <a:latin typeface="Arial" charset="0"/>
                      <a:ea typeface="ＭＳ Ｐゴシック" pitchFamily="49" charset="-128"/>
                      <a:cs typeface="+mn-cs"/>
                    </a:defRPr>
                  </a:lvl1pPr>
                  <a:lvl2pPr marL="653122" algn="l" defTabSz="653122" rtl="0" fontAlgn="base">
                    <a:spcBef>
                      <a:spcPct val="0"/>
                    </a:spcBef>
                    <a:spcAft>
                      <a:spcPct val="0"/>
                    </a:spcAft>
                    <a:defRPr sz="3428" kern="1200">
                      <a:solidFill>
                        <a:schemeClr val="tx1"/>
                      </a:solidFill>
                      <a:latin typeface="Arial" charset="0"/>
                      <a:ea typeface="ＭＳ Ｐゴシック" pitchFamily="49" charset="-128"/>
                      <a:cs typeface="+mn-cs"/>
                    </a:defRPr>
                  </a:lvl2pPr>
                  <a:lvl3pPr marL="1306243" algn="l" defTabSz="653122" rtl="0" fontAlgn="base">
                    <a:spcBef>
                      <a:spcPct val="0"/>
                    </a:spcBef>
                    <a:spcAft>
                      <a:spcPct val="0"/>
                    </a:spcAft>
                    <a:defRPr sz="3428" kern="1200">
                      <a:solidFill>
                        <a:schemeClr val="tx1"/>
                      </a:solidFill>
                      <a:latin typeface="Arial" charset="0"/>
                      <a:ea typeface="ＭＳ Ｐゴシック" pitchFamily="49" charset="-128"/>
                      <a:cs typeface="+mn-cs"/>
                    </a:defRPr>
                  </a:lvl3pPr>
                  <a:lvl4pPr marL="1959365" algn="l" defTabSz="653122" rtl="0" fontAlgn="base">
                    <a:spcBef>
                      <a:spcPct val="0"/>
                    </a:spcBef>
                    <a:spcAft>
                      <a:spcPct val="0"/>
                    </a:spcAft>
                    <a:defRPr sz="3428" kern="1200">
                      <a:solidFill>
                        <a:schemeClr val="tx1"/>
                      </a:solidFill>
                      <a:latin typeface="Arial" charset="0"/>
                      <a:ea typeface="ＭＳ Ｐゴシック" pitchFamily="49" charset="-128"/>
                      <a:cs typeface="+mn-cs"/>
                    </a:defRPr>
                  </a:lvl4pPr>
                  <a:lvl5pPr marL="2612487" algn="l" defTabSz="653122" rtl="0" fontAlgn="base">
                    <a:spcBef>
                      <a:spcPct val="0"/>
                    </a:spcBef>
                    <a:spcAft>
                      <a:spcPct val="0"/>
                    </a:spcAft>
                    <a:defRPr sz="3428" kern="1200">
                      <a:solidFill>
                        <a:schemeClr val="tx1"/>
                      </a:solidFill>
                      <a:latin typeface="Arial" charset="0"/>
                      <a:ea typeface="ＭＳ Ｐゴシック" pitchFamily="49" charset="-128"/>
                      <a:cs typeface="+mn-cs"/>
                    </a:defRPr>
                  </a:lvl5pPr>
                  <a:lvl6pPr marL="3265608" algn="l" defTabSz="1306243" rtl="0" eaLnBrk="1" latinLnBrk="0" hangingPunct="1">
                    <a:defRPr sz="3428" kern="1200">
                      <a:solidFill>
                        <a:schemeClr val="tx1"/>
                      </a:solidFill>
                      <a:latin typeface="Arial" charset="0"/>
                      <a:ea typeface="ＭＳ Ｐゴシック" pitchFamily="49" charset="-128"/>
                      <a:cs typeface="+mn-cs"/>
                    </a:defRPr>
                  </a:lvl6pPr>
                  <a:lvl7pPr marL="3918730" algn="l" defTabSz="1306243" rtl="0" eaLnBrk="1" latinLnBrk="0" hangingPunct="1">
                    <a:defRPr sz="3428" kern="1200">
                      <a:solidFill>
                        <a:schemeClr val="tx1"/>
                      </a:solidFill>
                      <a:latin typeface="Arial" charset="0"/>
                      <a:ea typeface="ＭＳ Ｐゴシック" pitchFamily="49" charset="-128"/>
                      <a:cs typeface="+mn-cs"/>
                    </a:defRPr>
                  </a:lvl7pPr>
                  <a:lvl8pPr marL="4571851" algn="l" defTabSz="1306243" rtl="0" eaLnBrk="1" latinLnBrk="0" hangingPunct="1">
                    <a:defRPr sz="3428" kern="1200">
                      <a:solidFill>
                        <a:schemeClr val="tx1"/>
                      </a:solidFill>
                      <a:latin typeface="Arial" charset="0"/>
                      <a:ea typeface="ＭＳ Ｐゴシック" pitchFamily="49" charset="-128"/>
                      <a:cs typeface="+mn-cs"/>
                    </a:defRPr>
                  </a:lvl8pPr>
                  <a:lvl9pPr marL="5224973" algn="l" defTabSz="1306243" rtl="0" eaLnBrk="1" latinLnBrk="0" hangingPunct="1">
                    <a:defRPr sz="3428" kern="1200">
                      <a:solidFill>
                        <a:schemeClr val="tx1"/>
                      </a:solidFill>
                      <a:latin typeface="Arial" charset="0"/>
                      <a:ea typeface="ＭＳ Ｐゴシック" pitchFamily="49" charset="-128"/>
                      <a:cs typeface="+mn-cs"/>
                    </a:defRPr>
                  </a:lvl9pPr>
                </a:lstStyle>
                <a:p>
                  <a:pPr algn="ctr"/>
                  <a:r>
                    <a:rPr lang="en-US" sz="2240" b="1"/>
                    <a:t>USGS</a:t>
                  </a:r>
                </a:p>
              </p:txBody>
            </p:sp>
            <p:sp>
              <p:nvSpPr>
                <p:cNvPr id="18" name="TextBox 17">
                  <a:extLst>
                    <a:ext uri="{FF2B5EF4-FFF2-40B4-BE49-F238E27FC236}">
                      <a16:creationId xmlns:a16="http://schemas.microsoft.com/office/drawing/2014/main" id="{CB4D48BF-2A1B-4685-1604-AF7C026E8C6A}"/>
                    </a:ext>
                  </a:extLst>
                </p:cNvPr>
                <p:cNvSpPr txBox="1"/>
                <p:nvPr/>
              </p:nvSpPr>
              <p:spPr>
                <a:xfrm>
                  <a:off x="4581030" y="3388909"/>
                  <a:ext cx="583814" cy="261610"/>
                </a:xfrm>
                <a:prstGeom prst="rect">
                  <a:avLst/>
                </a:prstGeom>
                <a:solidFill>
                  <a:schemeClr val="bg1"/>
                </a:solidFill>
              </p:spPr>
              <p:txBody>
                <a:bodyPr wrap="none" lIns="146304" tIns="0" rIns="146304" rtlCol="0">
                  <a:spAutoFit/>
                </a:bodyPr>
                <a:lstStyle>
                  <a:defPPr>
                    <a:defRPr lang="en-US"/>
                  </a:defPPr>
                  <a:lvl1pPr algn="l" defTabSz="653122" rtl="0" fontAlgn="base">
                    <a:spcBef>
                      <a:spcPct val="0"/>
                    </a:spcBef>
                    <a:spcAft>
                      <a:spcPct val="0"/>
                    </a:spcAft>
                    <a:defRPr sz="3428" kern="1200">
                      <a:solidFill>
                        <a:schemeClr val="tx1"/>
                      </a:solidFill>
                      <a:latin typeface="Arial" charset="0"/>
                      <a:ea typeface="ＭＳ Ｐゴシック" pitchFamily="49" charset="-128"/>
                      <a:cs typeface="+mn-cs"/>
                    </a:defRPr>
                  </a:lvl1pPr>
                  <a:lvl2pPr marL="653122" algn="l" defTabSz="653122" rtl="0" fontAlgn="base">
                    <a:spcBef>
                      <a:spcPct val="0"/>
                    </a:spcBef>
                    <a:spcAft>
                      <a:spcPct val="0"/>
                    </a:spcAft>
                    <a:defRPr sz="3428" kern="1200">
                      <a:solidFill>
                        <a:schemeClr val="tx1"/>
                      </a:solidFill>
                      <a:latin typeface="Arial" charset="0"/>
                      <a:ea typeface="ＭＳ Ｐゴシック" pitchFamily="49" charset="-128"/>
                      <a:cs typeface="+mn-cs"/>
                    </a:defRPr>
                  </a:lvl2pPr>
                  <a:lvl3pPr marL="1306243" algn="l" defTabSz="653122" rtl="0" fontAlgn="base">
                    <a:spcBef>
                      <a:spcPct val="0"/>
                    </a:spcBef>
                    <a:spcAft>
                      <a:spcPct val="0"/>
                    </a:spcAft>
                    <a:defRPr sz="3428" kern="1200">
                      <a:solidFill>
                        <a:schemeClr val="tx1"/>
                      </a:solidFill>
                      <a:latin typeface="Arial" charset="0"/>
                      <a:ea typeface="ＭＳ Ｐゴシック" pitchFamily="49" charset="-128"/>
                      <a:cs typeface="+mn-cs"/>
                    </a:defRPr>
                  </a:lvl3pPr>
                  <a:lvl4pPr marL="1959365" algn="l" defTabSz="653122" rtl="0" fontAlgn="base">
                    <a:spcBef>
                      <a:spcPct val="0"/>
                    </a:spcBef>
                    <a:spcAft>
                      <a:spcPct val="0"/>
                    </a:spcAft>
                    <a:defRPr sz="3428" kern="1200">
                      <a:solidFill>
                        <a:schemeClr val="tx1"/>
                      </a:solidFill>
                      <a:latin typeface="Arial" charset="0"/>
                      <a:ea typeface="ＭＳ Ｐゴシック" pitchFamily="49" charset="-128"/>
                      <a:cs typeface="+mn-cs"/>
                    </a:defRPr>
                  </a:lvl4pPr>
                  <a:lvl5pPr marL="2612487" algn="l" defTabSz="653122" rtl="0" fontAlgn="base">
                    <a:spcBef>
                      <a:spcPct val="0"/>
                    </a:spcBef>
                    <a:spcAft>
                      <a:spcPct val="0"/>
                    </a:spcAft>
                    <a:defRPr sz="3428" kern="1200">
                      <a:solidFill>
                        <a:schemeClr val="tx1"/>
                      </a:solidFill>
                      <a:latin typeface="Arial" charset="0"/>
                      <a:ea typeface="ＭＳ Ｐゴシック" pitchFamily="49" charset="-128"/>
                      <a:cs typeface="+mn-cs"/>
                    </a:defRPr>
                  </a:lvl5pPr>
                  <a:lvl6pPr marL="3265608" algn="l" defTabSz="1306243" rtl="0" eaLnBrk="1" latinLnBrk="0" hangingPunct="1">
                    <a:defRPr sz="3428" kern="1200">
                      <a:solidFill>
                        <a:schemeClr val="tx1"/>
                      </a:solidFill>
                      <a:latin typeface="Arial" charset="0"/>
                      <a:ea typeface="ＭＳ Ｐゴシック" pitchFamily="49" charset="-128"/>
                      <a:cs typeface="+mn-cs"/>
                    </a:defRPr>
                  </a:lvl6pPr>
                  <a:lvl7pPr marL="3918730" algn="l" defTabSz="1306243" rtl="0" eaLnBrk="1" latinLnBrk="0" hangingPunct="1">
                    <a:defRPr sz="3428" kern="1200">
                      <a:solidFill>
                        <a:schemeClr val="tx1"/>
                      </a:solidFill>
                      <a:latin typeface="Arial" charset="0"/>
                      <a:ea typeface="ＭＳ Ｐゴシック" pitchFamily="49" charset="-128"/>
                      <a:cs typeface="+mn-cs"/>
                    </a:defRPr>
                  </a:lvl7pPr>
                  <a:lvl8pPr marL="4571851" algn="l" defTabSz="1306243" rtl="0" eaLnBrk="1" latinLnBrk="0" hangingPunct="1">
                    <a:defRPr sz="3428" kern="1200">
                      <a:solidFill>
                        <a:schemeClr val="tx1"/>
                      </a:solidFill>
                      <a:latin typeface="Arial" charset="0"/>
                      <a:ea typeface="ＭＳ Ｐゴシック" pitchFamily="49" charset="-128"/>
                      <a:cs typeface="+mn-cs"/>
                    </a:defRPr>
                  </a:lvl8pPr>
                  <a:lvl9pPr marL="5224973" algn="l" defTabSz="1306243" rtl="0" eaLnBrk="1" latinLnBrk="0" hangingPunct="1">
                    <a:defRPr sz="3428" kern="1200">
                      <a:solidFill>
                        <a:schemeClr val="tx1"/>
                      </a:solidFill>
                      <a:latin typeface="Arial" charset="0"/>
                      <a:ea typeface="ＭＳ Ｐゴシック" pitchFamily="49" charset="-128"/>
                      <a:cs typeface="+mn-cs"/>
                    </a:defRPr>
                  </a:lvl9pPr>
                </a:lstStyle>
                <a:p>
                  <a:pPr algn="ctr"/>
                  <a:r>
                    <a:rPr lang="en-US" sz="2240" b="1"/>
                    <a:t>DOD</a:t>
                  </a:r>
                </a:p>
              </p:txBody>
            </p:sp>
            <p:sp>
              <p:nvSpPr>
                <p:cNvPr id="21" name="TextBox 20">
                  <a:extLst>
                    <a:ext uri="{FF2B5EF4-FFF2-40B4-BE49-F238E27FC236}">
                      <a16:creationId xmlns:a16="http://schemas.microsoft.com/office/drawing/2014/main" id="{DEAFC645-F14E-0C4C-7DF3-5A9F8645F198}"/>
                    </a:ext>
                  </a:extLst>
                </p:cNvPr>
                <p:cNvSpPr txBox="1"/>
                <p:nvPr/>
              </p:nvSpPr>
              <p:spPr>
                <a:xfrm>
                  <a:off x="5381360" y="3388909"/>
                  <a:ext cx="574196" cy="261610"/>
                </a:xfrm>
                <a:prstGeom prst="rect">
                  <a:avLst/>
                </a:prstGeom>
                <a:solidFill>
                  <a:schemeClr val="bg1"/>
                </a:solidFill>
              </p:spPr>
              <p:txBody>
                <a:bodyPr wrap="none" lIns="146304" tIns="0" rIns="146304" rtlCol="0">
                  <a:spAutoFit/>
                </a:bodyPr>
                <a:lstStyle>
                  <a:defPPr>
                    <a:defRPr lang="en-US"/>
                  </a:defPPr>
                  <a:lvl1pPr algn="l" defTabSz="653122" rtl="0" fontAlgn="base">
                    <a:spcBef>
                      <a:spcPct val="0"/>
                    </a:spcBef>
                    <a:spcAft>
                      <a:spcPct val="0"/>
                    </a:spcAft>
                    <a:defRPr sz="3428" kern="1200">
                      <a:solidFill>
                        <a:schemeClr val="tx1"/>
                      </a:solidFill>
                      <a:latin typeface="Arial" charset="0"/>
                      <a:ea typeface="ＭＳ Ｐゴシック" pitchFamily="49" charset="-128"/>
                      <a:cs typeface="+mn-cs"/>
                    </a:defRPr>
                  </a:lvl1pPr>
                  <a:lvl2pPr marL="653122" algn="l" defTabSz="653122" rtl="0" fontAlgn="base">
                    <a:spcBef>
                      <a:spcPct val="0"/>
                    </a:spcBef>
                    <a:spcAft>
                      <a:spcPct val="0"/>
                    </a:spcAft>
                    <a:defRPr sz="3428" kern="1200">
                      <a:solidFill>
                        <a:schemeClr val="tx1"/>
                      </a:solidFill>
                      <a:latin typeface="Arial" charset="0"/>
                      <a:ea typeface="ＭＳ Ｐゴシック" pitchFamily="49" charset="-128"/>
                      <a:cs typeface="+mn-cs"/>
                    </a:defRPr>
                  </a:lvl2pPr>
                  <a:lvl3pPr marL="1306243" algn="l" defTabSz="653122" rtl="0" fontAlgn="base">
                    <a:spcBef>
                      <a:spcPct val="0"/>
                    </a:spcBef>
                    <a:spcAft>
                      <a:spcPct val="0"/>
                    </a:spcAft>
                    <a:defRPr sz="3428" kern="1200">
                      <a:solidFill>
                        <a:schemeClr val="tx1"/>
                      </a:solidFill>
                      <a:latin typeface="Arial" charset="0"/>
                      <a:ea typeface="ＭＳ Ｐゴシック" pitchFamily="49" charset="-128"/>
                      <a:cs typeface="+mn-cs"/>
                    </a:defRPr>
                  </a:lvl3pPr>
                  <a:lvl4pPr marL="1959365" algn="l" defTabSz="653122" rtl="0" fontAlgn="base">
                    <a:spcBef>
                      <a:spcPct val="0"/>
                    </a:spcBef>
                    <a:spcAft>
                      <a:spcPct val="0"/>
                    </a:spcAft>
                    <a:defRPr sz="3428" kern="1200">
                      <a:solidFill>
                        <a:schemeClr val="tx1"/>
                      </a:solidFill>
                      <a:latin typeface="Arial" charset="0"/>
                      <a:ea typeface="ＭＳ Ｐゴシック" pitchFamily="49" charset="-128"/>
                      <a:cs typeface="+mn-cs"/>
                    </a:defRPr>
                  </a:lvl4pPr>
                  <a:lvl5pPr marL="2612487" algn="l" defTabSz="653122" rtl="0" fontAlgn="base">
                    <a:spcBef>
                      <a:spcPct val="0"/>
                    </a:spcBef>
                    <a:spcAft>
                      <a:spcPct val="0"/>
                    </a:spcAft>
                    <a:defRPr sz="3428" kern="1200">
                      <a:solidFill>
                        <a:schemeClr val="tx1"/>
                      </a:solidFill>
                      <a:latin typeface="Arial" charset="0"/>
                      <a:ea typeface="ＭＳ Ｐゴシック" pitchFamily="49" charset="-128"/>
                      <a:cs typeface="+mn-cs"/>
                    </a:defRPr>
                  </a:lvl5pPr>
                  <a:lvl6pPr marL="3265608" algn="l" defTabSz="1306243" rtl="0" eaLnBrk="1" latinLnBrk="0" hangingPunct="1">
                    <a:defRPr sz="3428" kern="1200">
                      <a:solidFill>
                        <a:schemeClr val="tx1"/>
                      </a:solidFill>
                      <a:latin typeface="Arial" charset="0"/>
                      <a:ea typeface="ＭＳ Ｐゴシック" pitchFamily="49" charset="-128"/>
                      <a:cs typeface="+mn-cs"/>
                    </a:defRPr>
                  </a:lvl6pPr>
                  <a:lvl7pPr marL="3918730" algn="l" defTabSz="1306243" rtl="0" eaLnBrk="1" latinLnBrk="0" hangingPunct="1">
                    <a:defRPr sz="3428" kern="1200">
                      <a:solidFill>
                        <a:schemeClr val="tx1"/>
                      </a:solidFill>
                      <a:latin typeface="Arial" charset="0"/>
                      <a:ea typeface="ＭＳ Ｐゴシック" pitchFamily="49" charset="-128"/>
                      <a:cs typeface="+mn-cs"/>
                    </a:defRPr>
                  </a:lvl7pPr>
                  <a:lvl8pPr marL="4571851" algn="l" defTabSz="1306243" rtl="0" eaLnBrk="1" latinLnBrk="0" hangingPunct="1">
                    <a:defRPr sz="3428" kern="1200">
                      <a:solidFill>
                        <a:schemeClr val="tx1"/>
                      </a:solidFill>
                      <a:latin typeface="Arial" charset="0"/>
                      <a:ea typeface="ＭＳ Ｐゴシック" pitchFamily="49" charset="-128"/>
                      <a:cs typeface="+mn-cs"/>
                    </a:defRPr>
                  </a:lvl8pPr>
                  <a:lvl9pPr marL="5224973" algn="l" defTabSz="1306243" rtl="0" eaLnBrk="1" latinLnBrk="0" hangingPunct="1">
                    <a:defRPr sz="3428" kern="1200">
                      <a:solidFill>
                        <a:schemeClr val="tx1"/>
                      </a:solidFill>
                      <a:latin typeface="Arial" charset="0"/>
                      <a:ea typeface="ＭＳ Ｐゴシック" pitchFamily="49" charset="-128"/>
                      <a:cs typeface="+mn-cs"/>
                    </a:defRPr>
                  </a:lvl9pPr>
                </a:lstStyle>
                <a:p>
                  <a:pPr algn="ctr"/>
                  <a:r>
                    <a:rPr lang="en-US" sz="2240" b="1"/>
                    <a:t>DOE</a:t>
                  </a:r>
                </a:p>
              </p:txBody>
            </p:sp>
            <p:sp>
              <p:nvSpPr>
                <p:cNvPr id="22" name="TextBox 21">
                  <a:extLst>
                    <a:ext uri="{FF2B5EF4-FFF2-40B4-BE49-F238E27FC236}">
                      <a16:creationId xmlns:a16="http://schemas.microsoft.com/office/drawing/2014/main" id="{257D240B-25CB-D84A-5E2D-37D08D3DEF12}"/>
                    </a:ext>
                  </a:extLst>
                </p:cNvPr>
                <p:cNvSpPr txBox="1"/>
                <p:nvPr/>
              </p:nvSpPr>
              <p:spPr>
                <a:xfrm>
                  <a:off x="6125240" y="3388909"/>
                  <a:ext cx="694422" cy="261610"/>
                </a:xfrm>
                <a:prstGeom prst="rect">
                  <a:avLst/>
                </a:prstGeom>
                <a:solidFill>
                  <a:schemeClr val="bg1"/>
                </a:solidFill>
              </p:spPr>
              <p:txBody>
                <a:bodyPr wrap="none" lIns="146304" tIns="0" rIns="146304" rtlCol="0">
                  <a:spAutoFit/>
                </a:bodyPr>
                <a:lstStyle>
                  <a:defPPr>
                    <a:defRPr lang="en-US"/>
                  </a:defPPr>
                  <a:lvl1pPr algn="l" defTabSz="653122" rtl="0" fontAlgn="base">
                    <a:spcBef>
                      <a:spcPct val="0"/>
                    </a:spcBef>
                    <a:spcAft>
                      <a:spcPct val="0"/>
                    </a:spcAft>
                    <a:defRPr sz="3428" kern="1200">
                      <a:solidFill>
                        <a:schemeClr val="tx1"/>
                      </a:solidFill>
                      <a:latin typeface="Arial" charset="0"/>
                      <a:ea typeface="ＭＳ Ｐゴシック" pitchFamily="49" charset="-128"/>
                      <a:cs typeface="+mn-cs"/>
                    </a:defRPr>
                  </a:lvl1pPr>
                  <a:lvl2pPr marL="653122" algn="l" defTabSz="653122" rtl="0" fontAlgn="base">
                    <a:spcBef>
                      <a:spcPct val="0"/>
                    </a:spcBef>
                    <a:spcAft>
                      <a:spcPct val="0"/>
                    </a:spcAft>
                    <a:defRPr sz="3428" kern="1200">
                      <a:solidFill>
                        <a:schemeClr val="tx1"/>
                      </a:solidFill>
                      <a:latin typeface="Arial" charset="0"/>
                      <a:ea typeface="ＭＳ Ｐゴシック" pitchFamily="49" charset="-128"/>
                      <a:cs typeface="+mn-cs"/>
                    </a:defRPr>
                  </a:lvl2pPr>
                  <a:lvl3pPr marL="1306243" algn="l" defTabSz="653122" rtl="0" fontAlgn="base">
                    <a:spcBef>
                      <a:spcPct val="0"/>
                    </a:spcBef>
                    <a:spcAft>
                      <a:spcPct val="0"/>
                    </a:spcAft>
                    <a:defRPr sz="3428" kern="1200">
                      <a:solidFill>
                        <a:schemeClr val="tx1"/>
                      </a:solidFill>
                      <a:latin typeface="Arial" charset="0"/>
                      <a:ea typeface="ＭＳ Ｐゴシック" pitchFamily="49" charset="-128"/>
                      <a:cs typeface="+mn-cs"/>
                    </a:defRPr>
                  </a:lvl3pPr>
                  <a:lvl4pPr marL="1959365" algn="l" defTabSz="653122" rtl="0" fontAlgn="base">
                    <a:spcBef>
                      <a:spcPct val="0"/>
                    </a:spcBef>
                    <a:spcAft>
                      <a:spcPct val="0"/>
                    </a:spcAft>
                    <a:defRPr sz="3428" kern="1200">
                      <a:solidFill>
                        <a:schemeClr val="tx1"/>
                      </a:solidFill>
                      <a:latin typeface="Arial" charset="0"/>
                      <a:ea typeface="ＭＳ Ｐゴシック" pitchFamily="49" charset="-128"/>
                      <a:cs typeface="+mn-cs"/>
                    </a:defRPr>
                  </a:lvl4pPr>
                  <a:lvl5pPr marL="2612487" algn="l" defTabSz="653122" rtl="0" fontAlgn="base">
                    <a:spcBef>
                      <a:spcPct val="0"/>
                    </a:spcBef>
                    <a:spcAft>
                      <a:spcPct val="0"/>
                    </a:spcAft>
                    <a:defRPr sz="3428" kern="1200">
                      <a:solidFill>
                        <a:schemeClr val="tx1"/>
                      </a:solidFill>
                      <a:latin typeface="Arial" charset="0"/>
                      <a:ea typeface="ＭＳ Ｐゴシック" pitchFamily="49" charset="-128"/>
                      <a:cs typeface="+mn-cs"/>
                    </a:defRPr>
                  </a:lvl5pPr>
                  <a:lvl6pPr marL="3265608" algn="l" defTabSz="1306243" rtl="0" eaLnBrk="1" latinLnBrk="0" hangingPunct="1">
                    <a:defRPr sz="3428" kern="1200">
                      <a:solidFill>
                        <a:schemeClr val="tx1"/>
                      </a:solidFill>
                      <a:latin typeface="Arial" charset="0"/>
                      <a:ea typeface="ＭＳ Ｐゴシック" pitchFamily="49" charset="-128"/>
                      <a:cs typeface="+mn-cs"/>
                    </a:defRPr>
                  </a:lvl6pPr>
                  <a:lvl7pPr marL="3918730" algn="l" defTabSz="1306243" rtl="0" eaLnBrk="1" latinLnBrk="0" hangingPunct="1">
                    <a:defRPr sz="3428" kern="1200">
                      <a:solidFill>
                        <a:schemeClr val="tx1"/>
                      </a:solidFill>
                      <a:latin typeface="Arial" charset="0"/>
                      <a:ea typeface="ＭＳ Ｐゴシック" pitchFamily="49" charset="-128"/>
                      <a:cs typeface="+mn-cs"/>
                    </a:defRPr>
                  </a:lvl7pPr>
                  <a:lvl8pPr marL="4571851" algn="l" defTabSz="1306243" rtl="0" eaLnBrk="1" latinLnBrk="0" hangingPunct="1">
                    <a:defRPr sz="3428" kern="1200">
                      <a:solidFill>
                        <a:schemeClr val="tx1"/>
                      </a:solidFill>
                      <a:latin typeface="Arial" charset="0"/>
                      <a:ea typeface="ＭＳ Ｐゴシック" pitchFamily="49" charset="-128"/>
                      <a:cs typeface="+mn-cs"/>
                    </a:defRPr>
                  </a:lvl8pPr>
                  <a:lvl9pPr marL="5224973" algn="l" defTabSz="1306243" rtl="0" eaLnBrk="1" latinLnBrk="0" hangingPunct="1">
                    <a:defRPr sz="3428" kern="1200">
                      <a:solidFill>
                        <a:schemeClr val="tx1"/>
                      </a:solidFill>
                      <a:latin typeface="Arial" charset="0"/>
                      <a:ea typeface="ＭＳ Ｐゴシック" pitchFamily="49" charset="-128"/>
                      <a:cs typeface="+mn-cs"/>
                    </a:defRPr>
                  </a:lvl9pPr>
                </a:lstStyle>
                <a:p>
                  <a:pPr algn="ctr"/>
                  <a:r>
                    <a:rPr lang="en-US" sz="2240" b="1"/>
                    <a:t>NASA</a:t>
                  </a:r>
                </a:p>
              </p:txBody>
            </p:sp>
          </p:grpSp>
          <p:sp>
            <p:nvSpPr>
              <p:cNvPr id="25" name="TextBox 24">
                <a:extLst>
                  <a:ext uri="{FF2B5EF4-FFF2-40B4-BE49-F238E27FC236}">
                    <a16:creationId xmlns:a16="http://schemas.microsoft.com/office/drawing/2014/main" id="{7E4500DD-E8E8-3705-1717-B6652B4FF644}"/>
                  </a:ext>
                </a:extLst>
              </p:cNvPr>
              <p:cNvSpPr txBox="1"/>
              <p:nvPr/>
            </p:nvSpPr>
            <p:spPr>
              <a:xfrm rot="17315333">
                <a:off x="589177" y="2700523"/>
                <a:ext cx="447238" cy="307777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none" lIns="0" tIns="73152" rIns="0" rtlCol="0">
                <a:spAutoFit/>
              </a:bodyPr>
              <a:lstStyle>
                <a:defPPr>
                  <a:defRPr lang="en-US"/>
                </a:defPPr>
                <a:lvl1pPr algn="l" defTabSz="653122" rtl="0" fontAlgn="base">
                  <a:spcBef>
                    <a:spcPct val="0"/>
                  </a:spcBef>
                  <a:spcAft>
                    <a:spcPct val="0"/>
                  </a:spcAft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1pPr>
                <a:lvl2pPr marL="653122" algn="l" defTabSz="653122" rtl="0" fontAlgn="base">
                  <a:spcBef>
                    <a:spcPct val="0"/>
                  </a:spcBef>
                  <a:spcAft>
                    <a:spcPct val="0"/>
                  </a:spcAft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2pPr>
                <a:lvl3pPr marL="1306243" algn="l" defTabSz="653122" rtl="0" fontAlgn="base">
                  <a:spcBef>
                    <a:spcPct val="0"/>
                  </a:spcBef>
                  <a:spcAft>
                    <a:spcPct val="0"/>
                  </a:spcAft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3pPr>
                <a:lvl4pPr marL="1959365" algn="l" defTabSz="653122" rtl="0" fontAlgn="base">
                  <a:spcBef>
                    <a:spcPct val="0"/>
                  </a:spcBef>
                  <a:spcAft>
                    <a:spcPct val="0"/>
                  </a:spcAft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4pPr>
                <a:lvl5pPr marL="2612487" algn="l" defTabSz="653122" rtl="0" fontAlgn="base">
                  <a:spcBef>
                    <a:spcPct val="0"/>
                  </a:spcBef>
                  <a:spcAft>
                    <a:spcPct val="0"/>
                  </a:spcAft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5pPr>
                <a:lvl6pPr marL="3265608" algn="l" defTabSz="1306243" rtl="0" eaLnBrk="1" latinLnBrk="0" hangingPunct="1"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6pPr>
                <a:lvl7pPr marL="3918730" algn="l" defTabSz="1306243" rtl="0" eaLnBrk="1" latinLnBrk="0" hangingPunct="1"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7pPr>
                <a:lvl8pPr marL="4571851" algn="l" defTabSz="1306243" rtl="0" eaLnBrk="1" latinLnBrk="0" hangingPunct="1"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8pPr>
                <a:lvl9pPr marL="5224973" algn="l" defTabSz="1306243" rtl="0" eaLnBrk="1" latinLnBrk="0" hangingPunct="1"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9pPr>
              </a:lstStyle>
              <a:p>
                <a:r>
                  <a:rPr lang="en-US" sz="2240" b="1"/>
                  <a:t>10.18</a:t>
                </a:r>
              </a:p>
            </p:txBody>
          </p:sp>
          <p:sp>
            <p:nvSpPr>
              <p:cNvPr id="26" name="TextBox 25">
                <a:extLst>
                  <a:ext uri="{FF2B5EF4-FFF2-40B4-BE49-F238E27FC236}">
                    <a16:creationId xmlns:a16="http://schemas.microsoft.com/office/drawing/2014/main" id="{B6090077-02C5-8E4F-7961-BF0C11FF1EE6}"/>
                  </a:ext>
                </a:extLst>
              </p:cNvPr>
              <p:cNvSpPr txBox="1"/>
              <p:nvPr/>
            </p:nvSpPr>
            <p:spPr>
              <a:xfrm>
                <a:off x="4500171" y="939569"/>
                <a:ext cx="383438" cy="215444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none" lIns="146304" tIns="0" rIns="146304" bIns="0" rtlCol="0">
                <a:spAutoFit/>
              </a:bodyPr>
              <a:lstStyle>
                <a:defPPr>
                  <a:defRPr lang="en-US"/>
                </a:defPPr>
                <a:lvl1pPr algn="l" defTabSz="653122" rtl="0" fontAlgn="base">
                  <a:spcBef>
                    <a:spcPct val="0"/>
                  </a:spcBef>
                  <a:spcAft>
                    <a:spcPct val="0"/>
                  </a:spcAft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1pPr>
                <a:lvl2pPr marL="653122" algn="l" defTabSz="653122" rtl="0" fontAlgn="base">
                  <a:spcBef>
                    <a:spcPct val="0"/>
                  </a:spcBef>
                  <a:spcAft>
                    <a:spcPct val="0"/>
                  </a:spcAft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2pPr>
                <a:lvl3pPr marL="1306243" algn="l" defTabSz="653122" rtl="0" fontAlgn="base">
                  <a:spcBef>
                    <a:spcPct val="0"/>
                  </a:spcBef>
                  <a:spcAft>
                    <a:spcPct val="0"/>
                  </a:spcAft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3pPr>
                <a:lvl4pPr marL="1959365" algn="l" defTabSz="653122" rtl="0" fontAlgn="base">
                  <a:spcBef>
                    <a:spcPct val="0"/>
                  </a:spcBef>
                  <a:spcAft>
                    <a:spcPct val="0"/>
                  </a:spcAft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4pPr>
                <a:lvl5pPr marL="2612487" algn="l" defTabSz="653122" rtl="0" fontAlgn="base">
                  <a:spcBef>
                    <a:spcPct val="0"/>
                  </a:spcBef>
                  <a:spcAft>
                    <a:spcPct val="0"/>
                  </a:spcAft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5pPr>
                <a:lvl6pPr marL="3265608" algn="l" defTabSz="1306243" rtl="0" eaLnBrk="1" latinLnBrk="0" hangingPunct="1"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6pPr>
                <a:lvl7pPr marL="3918730" algn="l" defTabSz="1306243" rtl="0" eaLnBrk="1" latinLnBrk="0" hangingPunct="1"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7pPr>
                <a:lvl8pPr marL="4571851" algn="l" defTabSz="1306243" rtl="0" eaLnBrk="1" latinLnBrk="0" hangingPunct="1"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8pPr>
                <a:lvl9pPr marL="5224973" algn="l" defTabSz="1306243" rtl="0" eaLnBrk="1" latinLnBrk="0" hangingPunct="1"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9pPr>
              </a:lstStyle>
              <a:p>
                <a:pPr algn="ctr"/>
                <a:r>
                  <a:rPr lang="en-US" sz="2240" b="1"/>
                  <a:t>90</a:t>
                </a:r>
              </a:p>
            </p:txBody>
          </p:sp>
          <p:sp>
            <p:nvSpPr>
              <p:cNvPr id="27" name="TextBox 26">
                <a:extLst>
                  <a:ext uri="{FF2B5EF4-FFF2-40B4-BE49-F238E27FC236}">
                    <a16:creationId xmlns:a16="http://schemas.microsoft.com/office/drawing/2014/main" id="{35B79970-1586-D735-F9AB-B7675DCE16C7}"/>
                  </a:ext>
                </a:extLst>
              </p:cNvPr>
              <p:cNvSpPr txBox="1"/>
              <p:nvPr/>
            </p:nvSpPr>
            <p:spPr>
              <a:xfrm rot="17315333">
                <a:off x="890918" y="2891226"/>
                <a:ext cx="347852" cy="307777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none" lIns="0" tIns="73152" rIns="0" rtlCol="0">
                <a:spAutoFit/>
              </a:bodyPr>
              <a:lstStyle>
                <a:defPPr>
                  <a:defRPr lang="en-US"/>
                </a:defPPr>
                <a:lvl1pPr algn="l" defTabSz="653122" rtl="0" fontAlgn="base">
                  <a:spcBef>
                    <a:spcPct val="0"/>
                  </a:spcBef>
                  <a:spcAft>
                    <a:spcPct val="0"/>
                  </a:spcAft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1pPr>
                <a:lvl2pPr marL="653122" algn="l" defTabSz="653122" rtl="0" fontAlgn="base">
                  <a:spcBef>
                    <a:spcPct val="0"/>
                  </a:spcBef>
                  <a:spcAft>
                    <a:spcPct val="0"/>
                  </a:spcAft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2pPr>
                <a:lvl3pPr marL="1306243" algn="l" defTabSz="653122" rtl="0" fontAlgn="base">
                  <a:spcBef>
                    <a:spcPct val="0"/>
                  </a:spcBef>
                  <a:spcAft>
                    <a:spcPct val="0"/>
                  </a:spcAft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3pPr>
                <a:lvl4pPr marL="1959365" algn="l" defTabSz="653122" rtl="0" fontAlgn="base">
                  <a:spcBef>
                    <a:spcPct val="0"/>
                  </a:spcBef>
                  <a:spcAft>
                    <a:spcPct val="0"/>
                  </a:spcAft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4pPr>
                <a:lvl5pPr marL="2612487" algn="l" defTabSz="653122" rtl="0" fontAlgn="base">
                  <a:spcBef>
                    <a:spcPct val="0"/>
                  </a:spcBef>
                  <a:spcAft>
                    <a:spcPct val="0"/>
                  </a:spcAft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5pPr>
                <a:lvl6pPr marL="3265608" algn="l" defTabSz="1306243" rtl="0" eaLnBrk="1" latinLnBrk="0" hangingPunct="1"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6pPr>
                <a:lvl7pPr marL="3918730" algn="l" defTabSz="1306243" rtl="0" eaLnBrk="1" latinLnBrk="0" hangingPunct="1"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7pPr>
                <a:lvl8pPr marL="4571851" algn="l" defTabSz="1306243" rtl="0" eaLnBrk="1" latinLnBrk="0" hangingPunct="1"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8pPr>
                <a:lvl9pPr marL="5224973" algn="l" defTabSz="1306243" rtl="0" eaLnBrk="1" latinLnBrk="0" hangingPunct="1"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9pPr>
              </a:lstStyle>
              <a:p>
                <a:r>
                  <a:rPr lang="en-US" sz="2240" b="1"/>
                  <a:t>4.48</a:t>
                </a:r>
              </a:p>
            </p:txBody>
          </p:sp>
          <p:sp>
            <p:nvSpPr>
              <p:cNvPr id="28" name="TextBox 27">
                <a:extLst>
                  <a:ext uri="{FF2B5EF4-FFF2-40B4-BE49-F238E27FC236}">
                    <a16:creationId xmlns:a16="http://schemas.microsoft.com/office/drawing/2014/main" id="{FEBDEEC9-F234-6B12-D15E-7CA0C5E1C765}"/>
                  </a:ext>
                </a:extLst>
              </p:cNvPr>
              <p:cNvSpPr txBox="1"/>
              <p:nvPr/>
            </p:nvSpPr>
            <p:spPr>
              <a:xfrm rot="17315333">
                <a:off x="1392319" y="1825905"/>
                <a:ext cx="347852" cy="307777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none" lIns="0" tIns="73152" rIns="0" rtlCol="0">
                <a:spAutoFit/>
              </a:bodyPr>
              <a:lstStyle>
                <a:defPPr>
                  <a:defRPr lang="en-US"/>
                </a:defPPr>
                <a:lvl1pPr algn="l" defTabSz="653122" rtl="0" fontAlgn="base">
                  <a:spcBef>
                    <a:spcPct val="0"/>
                  </a:spcBef>
                  <a:spcAft>
                    <a:spcPct val="0"/>
                  </a:spcAft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1pPr>
                <a:lvl2pPr marL="653122" algn="l" defTabSz="653122" rtl="0" fontAlgn="base">
                  <a:spcBef>
                    <a:spcPct val="0"/>
                  </a:spcBef>
                  <a:spcAft>
                    <a:spcPct val="0"/>
                  </a:spcAft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2pPr>
                <a:lvl3pPr marL="1306243" algn="l" defTabSz="653122" rtl="0" fontAlgn="base">
                  <a:spcBef>
                    <a:spcPct val="0"/>
                  </a:spcBef>
                  <a:spcAft>
                    <a:spcPct val="0"/>
                  </a:spcAft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3pPr>
                <a:lvl4pPr marL="1959365" algn="l" defTabSz="653122" rtl="0" fontAlgn="base">
                  <a:spcBef>
                    <a:spcPct val="0"/>
                  </a:spcBef>
                  <a:spcAft>
                    <a:spcPct val="0"/>
                  </a:spcAft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4pPr>
                <a:lvl5pPr marL="2612487" algn="l" defTabSz="653122" rtl="0" fontAlgn="base">
                  <a:spcBef>
                    <a:spcPct val="0"/>
                  </a:spcBef>
                  <a:spcAft>
                    <a:spcPct val="0"/>
                  </a:spcAft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5pPr>
                <a:lvl6pPr marL="3265608" algn="l" defTabSz="1306243" rtl="0" eaLnBrk="1" latinLnBrk="0" hangingPunct="1"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6pPr>
                <a:lvl7pPr marL="3918730" algn="l" defTabSz="1306243" rtl="0" eaLnBrk="1" latinLnBrk="0" hangingPunct="1"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7pPr>
                <a:lvl8pPr marL="4571851" algn="l" defTabSz="1306243" rtl="0" eaLnBrk="1" latinLnBrk="0" hangingPunct="1"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8pPr>
                <a:lvl9pPr marL="5224973" algn="l" defTabSz="1306243" rtl="0" eaLnBrk="1" latinLnBrk="0" hangingPunct="1"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9pPr>
              </a:lstStyle>
              <a:p>
                <a:r>
                  <a:rPr lang="en-US" sz="2240" b="1"/>
                  <a:t>47.5</a:t>
                </a:r>
              </a:p>
            </p:txBody>
          </p:sp>
          <p:sp>
            <p:nvSpPr>
              <p:cNvPr id="29" name="TextBox 28">
                <a:extLst>
                  <a:ext uri="{FF2B5EF4-FFF2-40B4-BE49-F238E27FC236}">
                    <a16:creationId xmlns:a16="http://schemas.microsoft.com/office/drawing/2014/main" id="{1D9CF28D-29FC-E0B0-0ED8-DD4DCA098998}"/>
                  </a:ext>
                </a:extLst>
              </p:cNvPr>
              <p:cNvSpPr txBox="1"/>
              <p:nvPr/>
            </p:nvSpPr>
            <p:spPr>
              <a:xfrm rot="17315333">
                <a:off x="1695731" y="2351495"/>
                <a:ext cx="347852" cy="307777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none" lIns="0" tIns="73152" rIns="0" rtlCol="0">
                <a:spAutoFit/>
              </a:bodyPr>
              <a:lstStyle>
                <a:defPPr>
                  <a:defRPr lang="en-US"/>
                </a:defPPr>
                <a:lvl1pPr algn="l" defTabSz="653122" rtl="0" fontAlgn="base">
                  <a:spcBef>
                    <a:spcPct val="0"/>
                  </a:spcBef>
                  <a:spcAft>
                    <a:spcPct val="0"/>
                  </a:spcAft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1pPr>
                <a:lvl2pPr marL="653122" algn="l" defTabSz="653122" rtl="0" fontAlgn="base">
                  <a:spcBef>
                    <a:spcPct val="0"/>
                  </a:spcBef>
                  <a:spcAft>
                    <a:spcPct val="0"/>
                  </a:spcAft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2pPr>
                <a:lvl3pPr marL="1306243" algn="l" defTabSz="653122" rtl="0" fontAlgn="base">
                  <a:spcBef>
                    <a:spcPct val="0"/>
                  </a:spcBef>
                  <a:spcAft>
                    <a:spcPct val="0"/>
                  </a:spcAft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3pPr>
                <a:lvl4pPr marL="1959365" algn="l" defTabSz="653122" rtl="0" fontAlgn="base">
                  <a:spcBef>
                    <a:spcPct val="0"/>
                  </a:spcBef>
                  <a:spcAft>
                    <a:spcPct val="0"/>
                  </a:spcAft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4pPr>
                <a:lvl5pPr marL="2612487" algn="l" defTabSz="653122" rtl="0" fontAlgn="base">
                  <a:spcBef>
                    <a:spcPct val="0"/>
                  </a:spcBef>
                  <a:spcAft>
                    <a:spcPct val="0"/>
                  </a:spcAft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5pPr>
                <a:lvl6pPr marL="3265608" algn="l" defTabSz="1306243" rtl="0" eaLnBrk="1" latinLnBrk="0" hangingPunct="1"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6pPr>
                <a:lvl7pPr marL="3918730" algn="l" defTabSz="1306243" rtl="0" eaLnBrk="1" latinLnBrk="0" hangingPunct="1"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7pPr>
                <a:lvl8pPr marL="4571851" algn="l" defTabSz="1306243" rtl="0" eaLnBrk="1" latinLnBrk="0" hangingPunct="1"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8pPr>
                <a:lvl9pPr marL="5224973" algn="l" defTabSz="1306243" rtl="0" eaLnBrk="1" latinLnBrk="0" hangingPunct="1"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9pPr>
              </a:lstStyle>
              <a:p>
                <a:r>
                  <a:rPr lang="en-US" sz="2240" b="1"/>
                  <a:t>27.1</a:t>
                </a:r>
              </a:p>
            </p:txBody>
          </p:sp>
          <p:sp>
            <p:nvSpPr>
              <p:cNvPr id="30" name="TextBox 29">
                <a:extLst>
                  <a:ext uri="{FF2B5EF4-FFF2-40B4-BE49-F238E27FC236}">
                    <a16:creationId xmlns:a16="http://schemas.microsoft.com/office/drawing/2014/main" id="{95C503BB-D34C-2943-0DCA-84401FA8161A}"/>
                  </a:ext>
                </a:extLst>
              </p:cNvPr>
              <p:cNvSpPr txBox="1"/>
              <p:nvPr/>
            </p:nvSpPr>
            <p:spPr>
              <a:xfrm rot="17315333">
                <a:off x="2163940" y="2910116"/>
                <a:ext cx="447238" cy="307777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none" lIns="0" tIns="73152" rIns="0" rtlCol="0">
                <a:spAutoFit/>
              </a:bodyPr>
              <a:lstStyle>
                <a:defPPr>
                  <a:defRPr lang="en-US"/>
                </a:defPPr>
                <a:lvl1pPr algn="l" defTabSz="653122" rtl="0" fontAlgn="base">
                  <a:spcBef>
                    <a:spcPct val="0"/>
                  </a:spcBef>
                  <a:spcAft>
                    <a:spcPct val="0"/>
                  </a:spcAft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1pPr>
                <a:lvl2pPr marL="653122" algn="l" defTabSz="653122" rtl="0" fontAlgn="base">
                  <a:spcBef>
                    <a:spcPct val="0"/>
                  </a:spcBef>
                  <a:spcAft>
                    <a:spcPct val="0"/>
                  </a:spcAft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2pPr>
                <a:lvl3pPr marL="1306243" algn="l" defTabSz="653122" rtl="0" fontAlgn="base">
                  <a:spcBef>
                    <a:spcPct val="0"/>
                  </a:spcBef>
                  <a:spcAft>
                    <a:spcPct val="0"/>
                  </a:spcAft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3pPr>
                <a:lvl4pPr marL="1959365" algn="l" defTabSz="653122" rtl="0" fontAlgn="base">
                  <a:spcBef>
                    <a:spcPct val="0"/>
                  </a:spcBef>
                  <a:spcAft>
                    <a:spcPct val="0"/>
                  </a:spcAft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4pPr>
                <a:lvl5pPr marL="2612487" algn="l" defTabSz="653122" rtl="0" fontAlgn="base">
                  <a:spcBef>
                    <a:spcPct val="0"/>
                  </a:spcBef>
                  <a:spcAft>
                    <a:spcPct val="0"/>
                  </a:spcAft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5pPr>
                <a:lvl6pPr marL="3265608" algn="l" defTabSz="1306243" rtl="0" eaLnBrk="1" latinLnBrk="0" hangingPunct="1"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6pPr>
                <a:lvl7pPr marL="3918730" algn="l" defTabSz="1306243" rtl="0" eaLnBrk="1" latinLnBrk="0" hangingPunct="1"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7pPr>
                <a:lvl8pPr marL="4571851" algn="l" defTabSz="1306243" rtl="0" eaLnBrk="1" latinLnBrk="0" hangingPunct="1"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8pPr>
                <a:lvl9pPr marL="5224973" algn="l" defTabSz="1306243" rtl="0" eaLnBrk="1" latinLnBrk="0" hangingPunct="1"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9pPr>
              </a:lstStyle>
              <a:p>
                <a:r>
                  <a:rPr lang="en-US" sz="2240" b="1"/>
                  <a:t>1.679</a:t>
                </a:r>
              </a:p>
            </p:txBody>
          </p:sp>
          <p:sp>
            <p:nvSpPr>
              <p:cNvPr id="31" name="TextBox 30">
                <a:extLst>
                  <a:ext uri="{FF2B5EF4-FFF2-40B4-BE49-F238E27FC236}">
                    <a16:creationId xmlns:a16="http://schemas.microsoft.com/office/drawing/2014/main" id="{66A3FBDC-AA86-0258-3688-51FC47E5F62F}"/>
                  </a:ext>
                </a:extLst>
              </p:cNvPr>
              <p:cNvSpPr txBox="1"/>
              <p:nvPr/>
            </p:nvSpPr>
            <p:spPr>
              <a:xfrm rot="17315333">
                <a:off x="2447320" y="2973581"/>
                <a:ext cx="347852" cy="307777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none" lIns="0" tIns="73152" rIns="0" rtlCol="0">
                <a:spAutoFit/>
              </a:bodyPr>
              <a:lstStyle>
                <a:defPPr>
                  <a:defRPr lang="en-US"/>
                </a:defPPr>
                <a:lvl1pPr algn="l" defTabSz="653122" rtl="0" fontAlgn="base">
                  <a:spcBef>
                    <a:spcPct val="0"/>
                  </a:spcBef>
                  <a:spcAft>
                    <a:spcPct val="0"/>
                  </a:spcAft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1pPr>
                <a:lvl2pPr marL="653122" algn="l" defTabSz="653122" rtl="0" fontAlgn="base">
                  <a:spcBef>
                    <a:spcPct val="0"/>
                  </a:spcBef>
                  <a:spcAft>
                    <a:spcPct val="0"/>
                  </a:spcAft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2pPr>
                <a:lvl3pPr marL="1306243" algn="l" defTabSz="653122" rtl="0" fontAlgn="base">
                  <a:spcBef>
                    <a:spcPct val="0"/>
                  </a:spcBef>
                  <a:spcAft>
                    <a:spcPct val="0"/>
                  </a:spcAft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3pPr>
                <a:lvl4pPr marL="1959365" algn="l" defTabSz="653122" rtl="0" fontAlgn="base">
                  <a:spcBef>
                    <a:spcPct val="0"/>
                  </a:spcBef>
                  <a:spcAft>
                    <a:spcPct val="0"/>
                  </a:spcAft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4pPr>
                <a:lvl5pPr marL="2612487" algn="l" defTabSz="653122" rtl="0" fontAlgn="base">
                  <a:spcBef>
                    <a:spcPct val="0"/>
                  </a:spcBef>
                  <a:spcAft>
                    <a:spcPct val="0"/>
                  </a:spcAft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5pPr>
                <a:lvl6pPr marL="3265608" algn="l" defTabSz="1306243" rtl="0" eaLnBrk="1" latinLnBrk="0" hangingPunct="1"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6pPr>
                <a:lvl7pPr marL="3918730" algn="l" defTabSz="1306243" rtl="0" eaLnBrk="1" latinLnBrk="0" hangingPunct="1"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7pPr>
                <a:lvl8pPr marL="4571851" algn="l" defTabSz="1306243" rtl="0" eaLnBrk="1" latinLnBrk="0" hangingPunct="1"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8pPr>
                <a:lvl9pPr marL="5224973" algn="l" defTabSz="1306243" rtl="0" eaLnBrk="1" latinLnBrk="0" hangingPunct="1"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9pPr>
              </a:lstStyle>
              <a:p>
                <a:r>
                  <a:rPr lang="en-US" sz="2240" b="1"/>
                  <a:t>1.06</a:t>
                </a:r>
              </a:p>
            </p:txBody>
          </p:sp>
          <p:sp>
            <p:nvSpPr>
              <p:cNvPr id="34" name="TextBox 33">
                <a:extLst>
                  <a:ext uri="{FF2B5EF4-FFF2-40B4-BE49-F238E27FC236}">
                    <a16:creationId xmlns:a16="http://schemas.microsoft.com/office/drawing/2014/main" id="{01D29CB1-8A21-58C0-EE0E-983445CEE41A}"/>
                  </a:ext>
                </a:extLst>
              </p:cNvPr>
              <p:cNvSpPr txBox="1"/>
              <p:nvPr/>
            </p:nvSpPr>
            <p:spPr>
              <a:xfrm>
                <a:off x="3087909" y="3001849"/>
                <a:ext cx="99386" cy="261610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none" lIns="0" tIns="73152" rIns="0" bIns="0" rtlCol="0">
                <a:spAutoFit/>
              </a:bodyPr>
              <a:lstStyle>
                <a:defPPr>
                  <a:defRPr lang="en-US"/>
                </a:defPPr>
                <a:lvl1pPr algn="l" defTabSz="653122" rtl="0" fontAlgn="base">
                  <a:spcBef>
                    <a:spcPct val="0"/>
                  </a:spcBef>
                  <a:spcAft>
                    <a:spcPct val="0"/>
                  </a:spcAft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1pPr>
                <a:lvl2pPr marL="653122" algn="l" defTabSz="653122" rtl="0" fontAlgn="base">
                  <a:spcBef>
                    <a:spcPct val="0"/>
                  </a:spcBef>
                  <a:spcAft>
                    <a:spcPct val="0"/>
                  </a:spcAft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2pPr>
                <a:lvl3pPr marL="1306243" algn="l" defTabSz="653122" rtl="0" fontAlgn="base">
                  <a:spcBef>
                    <a:spcPct val="0"/>
                  </a:spcBef>
                  <a:spcAft>
                    <a:spcPct val="0"/>
                  </a:spcAft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3pPr>
                <a:lvl4pPr marL="1959365" algn="l" defTabSz="653122" rtl="0" fontAlgn="base">
                  <a:spcBef>
                    <a:spcPct val="0"/>
                  </a:spcBef>
                  <a:spcAft>
                    <a:spcPct val="0"/>
                  </a:spcAft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4pPr>
                <a:lvl5pPr marL="2612487" algn="l" defTabSz="653122" rtl="0" fontAlgn="base">
                  <a:spcBef>
                    <a:spcPct val="0"/>
                  </a:spcBef>
                  <a:spcAft>
                    <a:spcPct val="0"/>
                  </a:spcAft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5pPr>
                <a:lvl6pPr marL="3265608" algn="l" defTabSz="1306243" rtl="0" eaLnBrk="1" latinLnBrk="0" hangingPunct="1"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6pPr>
                <a:lvl7pPr marL="3918730" algn="l" defTabSz="1306243" rtl="0" eaLnBrk="1" latinLnBrk="0" hangingPunct="1"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7pPr>
                <a:lvl8pPr marL="4571851" algn="l" defTabSz="1306243" rtl="0" eaLnBrk="1" latinLnBrk="0" hangingPunct="1"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8pPr>
                <a:lvl9pPr marL="5224973" algn="l" defTabSz="1306243" rtl="0" eaLnBrk="1" latinLnBrk="0" hangingPunct="1"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9pPr>
              </a:lstStyle>
              <a:p>
                <a:r>
                  <a:rPr lang="en-US" sz="2240" b="1"/>
                  <a:t>1</a:t>
                </a:r>
              </a:p>
            </p:txBody>
          </p:sp>
          <p:sp>
            <p:nvSpPr>
              <p:cNvPr id="35" name="TextBox 34">
                <a:extLst>
                  <a:ext uri="{FF2B5EF4-FFF2-40B4-BE49-F238E27FC236}">
                    <a16:creationId xmlns:a16="http://schemas.microsoft.com/office/drawing/2014/main" id="{5F3EC722-C684-7C24-6F40-F5FBB40626F3}"/>
                  </a:ext>
                </a:extLst>
              </p:cNvPr>
              <p:cNvSpPr txBox="1"/>
              <p:nvPr/>
            </p:nvSpPr>
            <p:spPr>
              <a:xfrm>
                <a:off x="3302297" y="3055071"/>
                <a:ext cx="248466" cy="261610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none" lIns="0" tIns="73152" rIns="0" bIns="0" rtlCol="0">
                <a:spAutoFit/>
              </a:bodyPr>
              <a:lstStyle>
                <a:defPPr>
                  <a:defRPr lang="en-US"/>
                </a:defPPr>
                <a:lvl1pPr algn="l" defTabSz="653122" rtl="0" fontAlgn="base">
                  <a:spcBef>
                    <a:spcPct val="0"/>
                  </a:spcBef>
                  <a:spcAft>
                    <a:spcPct val="0"/>
                  </a:spcAft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1pPr>
                <a:lvl2pPr marL="653122" algn="l" defTabSz="653122" rtl="0" fontAlgn="base">
                  <a:spcBef>
                    <a:spcPct val="0"/>
                  </a:spcBef>
                  <a:spcAft>
                    <a:spcPct val="0"/>
                  </a:spcAft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2pPr>
                <a:lvl3pPr marL="1306243" algn="l" defTabSz="653122" rtl="0" fontAlgn="base">
                  <a:spcBef>
                    <a:spcPct val="0"/>
                  </a:spcBef>
                  <a:spcAft>
                    <a:spcPct val="0"/>
                  </a:spcAft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3pPr>
                <a:lvl4pPr marL="1959365" algn="l" defTabSz="653122" rtl="0" fontAlgn="base">
                  <a:spcBef>
                    <a:spcPct val="0"/>
                  </a:spcBef>
                  <a:spcAft>
                    <a:spcPct val="0"/>
                  </a:spcAft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4pPr>
                <a:lvl5pPr marL="2612487" algn="l" defTabSz="653122" rtl="0" fontAlgn="base">
                  <a:spcBef>
                    <a:spcPct val="0"/>
                  </a:spcBef>
                  <a:spcAft>
                    <a:spcPct val="0"/>
                  </a:spcAft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5pPr>
                <a:lvl6pPr marL="3265608" algn="l" defTabSz="1306243" rtl="0" eaLnBrk="1" latinLnBrk="0" hangingPunct="1"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6pPr>
                <a:lvl7pPr marL="3918730" algn="l" defTabSz="1306243" rtl="0" eaLnBrk="1" latinLnBrk="0" hangingPunct="1"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7pPr>
                <a:lvl8pPr marL="4571851" algn="l" defTabSz="1306243" rtl="0" eaLnBrk="1" latinLnBrk="0" hangingPunct="1"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8pPr>
                <a:lvl9pPr marL="5224973" algn="l" defTabSz="1306243" rtl="0" eaLnBrk="1" latinLnBrk="0" hangingPunct="1"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9pPr>
              </a:lstStyle>
              <a:p>
                <a:r>
                  <a:rPr lang="en-US" sz="2240" b="1"/>
                  <a:t>0.2</a:t>
                </a:r>
              </a:p>
            </p:txBody>
          </p:sp>
          <p:sp>
            <p:nvSpPr>
              <p:cNvPr id="36" name="TextBox 35">
                <a:extLst>
                  <a:ext uri="{FF2B5EF4-FFF2-40B4-BE49-F238E27FC236}">
                    <a16:creationId xmlns:a16="http://schemas.microsoft.com/office/drawing/2014/main" id="{A359CCEB-59F7-5A2A-2EA2-C368D48A51BC}"/>
                  </a:ext>
                </a:extLst>
              </p:cNvPr>
              <p:cNvSpPr txBox="1"/>
              <p:nvPr/>
            </p:nvSpPr>
            <p:spPr>
              <a:xfrm>
                <a:off x="3721941" y="3006017"/>
                <a:ext cx="298159" cy="261610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none" lIns="0" tIns="73152" rIns="0" bIns="0" rtlCol="0">
                <a:spAutoFit/>
              </a:bodyPr>
              <a:lstStyle>
                <a:defPPr>
                  <a:defRPr lang="en-US"/>
                </a:defPPr>
                <a:lvl1pPr algn="l" defTabSz="653122" rtl="0" fontAlgn="base">
                  <a:spcBef>
                    <a:spcPct val="0"/>
                  </a:spcBef>
                  <a:spcAft>
                    <a:spcPct val="0"/>
                  </a:spcAft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1pPr>
                <a:lvl2pPr marL="653122" algn="l" defTabSz="653122" rtl="0" fontAlgn="base">
                  <a:spcBef>
                    <a:spcPct val="0"/>
                  </a:spcBef>
                  <a:spcAft>
                    <a:spcPct val="0"/>
                  </a:spcAft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2pPr>
                <a:lvl3pPr marL="1306243" algn="l" defTabSz="653122" rtl="0" fontAlgn="base">
                  <a:spcBef>
                    <a:spcPct val="0"/>
                  </a:spcBef>
                  <a:spcAft>
                    <a:spcPct val="0"/>
                  </a:spcAft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3pPr>
                <a:lvl4pPr marL="1959365" algn="l" defTabSz="653122" rtl="0" fontAlgn="base">
                  <a:spcBef>
                    <a:spcPct val="0"/>
                  </a:spcBef>
                  <a:spcAft>
                    <a:spcPct val="0"/>
                  </a:spcAft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4pPr>
                <a:lvl5pPr marL="2612487" algn="l" defTabSz="653122" rtl="0" fontAlgn="base">
                  <a:spcBef>
                    <a:spcPct val="0"/>
                  </a:spcBef>
                  <a:spcAft>
                    <a:spcPct val="0"/>
                  </a:spcAft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5pPr>
                <a:lvl6pPr marL="3265608" algn="l" defTabSz="1306243" rtl="0" eaLnBrk="1" latinLnBrk="0" hangingPunct="1"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6pPr>
                <a:lvl7pPr marL="3918730" algn="l" defTabSz="1306243" rtl="0" eaLnBrk="1" latinLnBrk="0" hangingPunct="1"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7pPr>
                <a:lvl8pPr marL="4571851" algn="l" defTabSz="1306243" rtl="0" eaLnBrk="1" latinLnBrk="0" hangingPunct="1"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8pPr>
                <a:lvl9pPr marL="5224973" algn="l" defTabSz="1306243" rtl="0" eaLnBrk="1" latinLnBrk="0" hangingPunct="1"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9pPr>
              </a:lstStyle>
              <a:p>
                <a:r>
                  <a:rPr lang="en-US" sz="2240" b="1"/>
                  <a:t>1.5 </a:t>
                </a:r>
              </a:p>
            </p:txBody>
          </p:sp>
          <p:sp>
            <p:nvSpPr>
              <p:cNvPr id="37" name="TextBox 36">
                <a:extLst>
                  <a:ext uri="{FF2B5EF4-FFF2-40B4-BE49-F238E27FC236}">
                    <a16:creationId xmlns:a16="http://schemas.microsoft.com/office/drawing/2014/main" id="{BA4AA11B-76A8-5DD3-AB6C-3A3A4D77C0FB}"/>
                  </a:ext>
                </a:extLst>
              </p:cNvPr>
              <p:cNvSpPr txBox="1"/>
              <p:nvPr/>
            </p:nvSpPr>
            <p:spPr>
              <a:xfrm>
                <a:off x="4032743" y="3047289"/>
                <a:ext cx="347852" cy="261610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none" lIns="0" tIns="73152" rIns="0" bIns="0" rtlCol="0">
                <a:spAutoFit/>
              </a:bodyPr>
              <a:lstStyle>
                <a:defPPr>
                  <a:defRPr lang="en-US"/>
                </a:defPPr>
                <a:lvl1pPr algn="l" defTabSz="653122" rtl="0" fontAlgn="base">
                  <a:spcBef>
                    <a:spcPct val="0"/>
                  </a:spcBef>
                  <a:spcAft>
                    <a:spcPct val="0"/>
                  </a:spcAft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1pPr>
                <a:lvl2pPr marL="653122" algn="l" defTabSz="653122" rtl="0" fontAlgn="base">
                  <a:spcBef>
                    <a:spcPct val="0"/>
                  </a:spcBef>
                  <a:spcAft>
                    <a:spcPct val="0"/>
                  </a:spcAft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2pPr>
                <a:lvl3pPr marL="1306243" algn="l" defTabSz="653122" rtl="0" fontAlgn="base">
                  <a:spcBef>
                    <a:spcPct val="0"/>
                  </a:spcBef>
                  <a:spcAft>
                    <a:spcPct val="0"/>
                  </a:spcAft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3pPr>
                <a:lvl4pPr marL="1959365" algn="l" defTabSz="653122" rtl="0" fontAlgn="base">
                  <a:spcBef>
                    <a:spcPct val="0"/>
                  </a:spcBef>
                  <a:spcAft>
                    <a:spcPct val="0"/>
                  </a:spcAft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4pPr>
                <a:lvl5pPr marL="2612487" algn="l" defTabSz="653122" rtl="0" fontAlgn="base">
                  <a:spcBef>
                    <a:spcPct val="0"/>
                  </a:spcBef>
                  <a:spcAft>
                    <a:spcPct val="0"/>
                  </a:spcAft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5pPr>
                <a:lvl6pPr marL="3265608" algn="l" defTabSz="1306243" rtl="0" eaLnBrk="1" latinLnBrk="0" hangingPunct="1"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6pPr>
                <a:lvl7pPr marL="3918730" algn="l" defTabSz="1306243" rtl="0" eaLnBrk="1" latinLnBrk="0" hangingPunct="1"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7pPr>
                <a:lvl8pPr marL="4571851" algn="l" defTabSz="1306243" rtl="0" eaLnBrk="1" latinLnBrk="0" hangingPunct="1"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8pPr>
                <a:lvl9pPr marL="5224973" algn="l" defTabSz="1306243" rtl="0" eaLnBrk="1" latinLnBrk="0" hangingPunct="1"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9pPr>
              </a:lstStyle>
              <a:p>
                <a:r>
                  <a:rPr lang="en-US" sz="2240" b="1"/>
                  <a:t>0.93</a:t>
                </a:r>
              </a:p>
            </p:txBody>
          </p:sp>
          <p:sp>
            <p:nvSpPr>
              <p:cNvPr id="38" name="TextBox 37">
                <a:extLst>
                  <a:ext uri="{FF2B5EF4-FFF2-40B4-BE49-F238E27FC236}">
                    <a16:creationId xmlns:a16="http://schemas.microsoft.com/office/drawing/2014/main" id="{8F89A246-3F5C-9EE4-3992-B35359478165}"/>
                  </a:ext>
                </a:extLst>
              </p:cNvPr>
              <p:cNvSpPr txBox="1"/>
              <p:nvPr/>
            </p:nvSpPr>
            <p:spPr>
              <a:xfrm>
                <a:off x="4849135" y="1069972"/>
                <a:ext cx="440185" cy="215444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none" lIns="0" tIns="0" rIns="146304" bIns="0" rtlCol="0">
                <a:spAutoFit/>
              </a:bodyPr>
              <a:lstStyle>
                <a:defPPr>
                  <a:defRPr lang="en-US"/>
                </a:defPPr>
                <a:lvl1pPr algn="l" defTabSz="653122" rtl="0" fontAlgn="base">
                  <a:spcBef>
                    <a:spcPct val="0"/>
                  </a:spcBef>
                  <a:spcAft>
                    <a:spcPct val="0"/>
                  </a:spcAft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1pPr>
                <a:lvl2pPr marL="653122" algn="l" defTabSz="653122" rtl="0" fontAlgn="base">
                  <a:spcBef>
                    <a:spcPct val="0"/>
                  </a:spcBef>
                  <a:spcAft>
                    <a:spcPct val="0"/>
                  </a:spcAft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2pPr>
                <a:lvl3pPr marL="1306243" algn="l" defTabSz="653122" rtl="0" fontAlgn="base">
                  <a:spcBef>
                    <a:spcPct val="0"/>
                  </a:spcBef>
                  <a:spcAft>
                    <a:spcPct val="0"/>
                  </a:spcAft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3pPr>
                <a:lvl4pPr marL="1959365" algn="l" defTabSz="653122" rtl="0" fontAlgn="base">
                  <a:spcBef>
                    <a:spcPct val="0"/>
                  </a:spcBef>
                  <a:spcAft>
                    <a:spcPct val="0"/>
                  </a:spcAft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4pPr>
                <a:lvl5pPr marL="2612487" algn="l" defTabSz="653122" rtl="0" fontAlgn="base">
                  <a:spcBef>
                    <a:spcPct val="0"/>
                  </a:spcBef>
                  <a:spcAft>
                    <a:spcPct val="0"/>
                  </a:spcAft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5pPr>
                <a:lvl6pPr marL="3265608" algn="l" defTabSz="1306243" rtl="0" eaLnBrk="1" latinLnBrk="0" hangingPunct="1"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6pPr>
                <a:lvl7pPr marL="3918730" algn="l" defTabSz="1306243" rtl="0" eaLnBrk="1" latinLnBrk="0" hangingPunct="1"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7pPr>
                <a:lvl8pPr marL="4571851" algn="l" defTabSz="1306243" rtl="0" eaLnBrk="1" latinLnBrk="0" hangingPunct="1"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8pPr>
                <a:lvl9pPr marL="5224973" algn="l" defTabSz="1306243" rtl="0" eaLnBrk="1" latinLnBrk="0" hangingPunct="1"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9pPr>
              </a:lstStyle>
              <a:p>
                <a:pPr algn="ctr"/>
                <a:r>
                  <a:rPr lang="en-US" sz="2240" b="1"/>
                  <a:t>84.6</a:t>
                </a:r>
              </a:p>
            </p:txBody>
          </p:sp>
          <p:sp>
            <p:nvSpPr>
              <p:cNvPr id="39" name="TextBox 38">
                <a:extLst>
                  <a:ext uri="{FF2B5EF4-FFF2-40B4-BE49-F238E27FC236}">
                    <a16:creationId xmlns:a16="http://schemas.microsoft.com/office/drawing/2014/main" id="{838567A5-86AC-B6D0-9A89-2C4A7BC3F284}"/>
                  </a:ext>
                </a:extLst>
              </p:cNvPr>
              <p:cNvSpPr txBox="1"/>
              <p:nvPr/>
            </p:nvSpPr>
            <p:spPr>
              <a:xfrm>
                <a:off x="5348979" y="2649919"/>
                <a:ext cx="638957" cy="215444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none" lIns="0" tIns="0" rIns="146304" bIns="0" rtlCol="0">
                <a:spAutoFit/>
              </a:bodyPr>
              <a:lstStyle>
                <a:defPPr>
                  <a:defRPr lang="en-US"/>
                </a:defPPr>
                <a:lvl1pPr algn="l" defTabSz="653122" rtl="0" fontAlgn="base">
                  <a:spcBef>
                    <a:spcPct val="0"/>
                  </a:spcBef>
                  <a:spcAft>
                    <a:spcPct val="0"/>
                  </a:spcAft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1pPr>
                <a:lvl2pPr marL="653122" algn="l" defTabSz="653122" rtl="0" fontAlgn="base">
                  <a:spcBef>
                    <a:spcPct val="0"/>
                  </a:spcBef>
                  <a:spcAft>
                    <a:spcPct val="0"/>
                  </a:spcAft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2pPr>
                <a:lvl3pPr marL="1306243" algn="l" defTabSz="653122" rtl="0" fontAlgn="base">
                  <a:spcBef>
                    <a:spcPct val="0"/>
                  </a:spcBef>
                  <a:spcAft>
                    <a:spcPct val="0"/>
                  </a:spcAft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3pPr>
                <a:lvl4pPr marL="1959365" algn="l" defTabSz="653122" rtl="0" fontAlgn="base">
                  <a:spcBef>
                    <a:spcPct val="0"/>
                  </a:spcBef>
                  <a:spcAft>
                    <a:spcPct val="0"/>
                  </a:spcAft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4pPr>
                <a:lvl5pPr marL="2612487" algn="l" defTabSz="653122" rtl="0" fontAlgn="base">
                  <a:spcBef>
                    <a:spcPct val="0"/>
                  </a:spcBef>
                  <a:spcAft>
                    <a:spcPct val="0"/>
                  </a:spcAft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5pPr>
                <a:lvl6pPr marL="3265608" algn="l" defTabSz="1306243" rtl="0" eaLnBrk="1" latinLnBrk="0" hangingPunct="1"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6pPr>
                <a:lvl7pPr marL="3918730" algn="l" defTabSz="1306243" rtl="0" eaLnBrk="1" latinLnBrk="0" hangingPunct="1"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7pPr>
                <a:lvl8pPr marL="4571851" algn="l" defTabSz="1306243" rtl="0" eaLnBrk="1" latinLnBrk="0" hangingPunct="1"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8pPr>
                <a:lvl9pPr marL="5224973" algn="l" defTabSz="1306243" rtl="0" eaLnBrk="1" latinLnBrk="0" hangingPunct="1"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9pPr>
              </a:lstStyle>
              <a:p>
                <a:pPr algn="ctr"/>
                <a:r>
                  <a:rPr lang="en-US" sz="2240" b="1"/>
                  <a:t>  18.8  </a:t>
                </a:r>
              </a:p>
            </p:txBody>
          </p:sp>
          <p:sp>
            <p:nvSpPr>
              <p:cNvPr id="40" name="TextBox 39">
                <a:extLst>
                  <a:ext uri="{FF2B5EF4-FFF2-40B4-BE49-F238E27FC236}">
                    <a16:creationId xmlns:a16="http://schemas.microsoft.com/office/drawing/2014/main" id="{67027C0D-D2ED-D8DA-9DB7-AC16B9A7C3C5}"/>
                  </a:ext>
                </a:extLst>
              </p:cNvPr>
              <p:cNvSpPr txBox="1"/>
              <p:nvPr/>
            </p:nvSpPr>
            <p:spPr>
              <a:xfrm>
                <a:off x="6145059" y="2509955"/>
                <a:ext cx="589264" cy="215444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none" lIns="0" tIns="0" rIns="146304" bIns="0" rtlCol="0">
                <a:spAutoFit/>
              </a:bodyPr>
              <a:lstStyle>
                <a:defPPr>
                  <a:defRPr lang="en-US"/>
                </a:defPPr>
                <a:lvl1pPr algn="l" defTabSz="653122" rtl="0" fontAlgn="base">
                  <a:spcBef>
                    <a:spcPct val="0"/>
                  </a:spcBef>
                  <a:spcAft>
                    <a:spcPct val="0"/>
                  </a:spcAft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1pPr>
                <a:lvl2pPr marL="653122" algn="l" defTabSz="653122" rtl="0" fontAlgn="base">
                  <a:spcBef>
                    <a:spcPct val="0"/>
                  </a:spcBef>
                  <a:spcAft>
                    <a:spcPct val="0"/>
                  </a:spcAft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2pPr>
                <a:lvl3pPr marL="1306243" algn="l" defTabSz="653122" rtl="0" fontAlgn="base">
                  <a:spcBef>
                    <a:spcPct val="0"/>
                  </a:spcBef>
                  <a:spcAft>
                    <a:spcPct val="0"/>
                  </a:spcAft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3pPr>
                <a:lvl4pPr marL="1959365" algn="l" defTabSz="653122" rtl="0" fontAlgn="base">
                  <a:spcBef>
                    <a:spcPct val="0"/>
                  </a:spcBef>
                  <a:spcAft>
                    <a:spcPct val="0"/>
                  </a:spcAft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4pPr>
                <a:lvl5pPr marL="2612487" algn="l" defTabSz="653122" rtl="0" fontAlgn="base">
                  <a:spcBef>
                    <a:spcPct val="0"/>
                  </a:spcBef>
                  <a:spcAft>
                    <a:spcPct val="0"/>
                  </a:spcAft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5pPr>
                <a:lvl6pPr marL="3265608" algn="l" defTabSz="1306243" rtl="0" eaLnBrk="1" latinLnBrk="0" hangingPunct="1"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6pPr>
                <a:lvl7pPr marL="3918730" algn="l" defTabSz="1306243" rtl="0" eaLnBrk="1" latinLnBrk="0" hangingPunct="1"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7pPr>
                <a:lvl8pPr marL="4571851" algn="l" defTabSz="1306243" rtl="0" eaLnBrk="1" latinLnBrk="0" hangingPunct="1"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8pPr>
                <a:lvl9pPr marL="5224973" algn="l" defTabSz="1306243" rtl="0" eaLnBrk="1" latinLnBrk="0" hangingPunct="1"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9pPr>
              </a:lstStyle>
              <a:p>
                <a:pPr algn="ctr"/>
                <a:r>
                  <a:rPr lang="en-US" sz="2240" b="1"/>
                  <a:t>    25  </a:t>
                </a:r>
              </a:p>
            </p:txBody>
          </p:sp>
          <p:sp>
            <p:nvSpPr>
              <p:cNvPr id="41" name="Rectangle 40">
                <a:extLst>
                  <a:ext uri="{FF2B5EF4-FFF2-40B4-BE49-F238E27FC236}">
                    <a16:creationId xmlns:a16="http://schemas.microsoft.com/office/drawing/2014/main" id="{4F11B1BC-750F-3BCF-F3A6-401459057BB4}"/>
                  </a:ext>
                </a:extLst>
              </p:cNvPr>
              <p:cNvSpPr/>
              <p:nvPr/>
            </p:nvSpPr>
            <p:spPr>
              <a:xfrm>
                <a:off x="3429000" y="3650519"/>
                <a:ext cx="521208" cy="215444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  <a:effectLst>
                <a:outerShdw blurRad="40000" dist="23000" dir="5400000" rotWithShape="0">
                  <a:schemeClr val="bg1">
                    <a:alpha val="35000"/>
                  </a:schemeClr>
                </a:outerShdw>
              </a:effectLst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algn="l" defTabSz="653122" rtl="0" fontAlgn="base">
                  <a:spcBef>
                    <a:spcPct val="0"/>
                  </a:spcBef>
                  <a:spcAft>
                    <a:spcPct val="0"/>
                  </a:spcAft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1pPr>
                <a:lvl2pPr marL="653122" algn="l" defTabSz="653122" rtl="0" fontAlgn="base">
                  <a:spcBef>
                    <a:spcPct val="0"/>
                  </a:spcBef>
                  <a:spcAft>
                    <a:spcPct val="0"/>
                  </a:spcAft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2pPr>
                <a:lvl3pPr marL="1306243" algn="l" defTabSz="653122" rtl="0" fontAlgn="base">
                  <a:spcBef>
                    <a:spcPct val="0"/>
                  </a:spcBef>
                  <a:spcAft>
                    <a:spcPct val="0"/>
                  </a:spcAft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3pPr>
                <a:lvl4pPr marL="1959365" algn="l" defTabSz="653122" rtl="0" fontAlgn="base">
                  <a:spcBef>
                    <a:spcPct val="0"/>
                  </a:spcBef>
                  <a:spcAft>
                    <a:spcPct val="0"/>
                  </a:spcAft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4pPr>
                <a:lvl5pPr marL="2612487" algn="l" defTabSz="653122" rtl="0" fontAlgn="base">
                  <a:spcBef>
                    <a:spcPct val="0"/>
                  </a:spcBef>
                  <a:spcAft>
                    <a:spcPct val="0"/>
                  </a:spcAft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5pPr>
                <a:lvl6pPr marL="3265608" algn="l" defTabSz="1306243" rtl="0" eaLnBrk="1" latinLnBrk="0" hangingPunct="1"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6pPr>
                <a:lvl7pPr marL="3918730" algn="l" defTabSz="1306243" rtl="0" eaLnBrk="1" latinLnBrk="0" hangingPunct="1"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7pPr>
                <a:lvl8pPr marL="4571851" algn="l" defTabSz="1306243" rtl="0" eaLnBrk="1" latinLnBrk="0" hangingPunct="1"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8pPr>
                <a:lvl9pPr marL="5224973" algn="l" defTabSz="1306243" rtl="0" eaLnBrk="1" latinLnBrk="0" hangingPunct="1"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9pPr>
              </a:lstStyle>
              <a:p>
                <a:pPr algn="ctr"/>
                <a:endParaRPr lang="en-US" sz="5485"/>
              </a:p>
            </p:txBody>
          </p:sp>
          <p:sp>
            <p:nvSpPr>
              <p:cNvPr id="42" name="Rectangle 41">
                <a:extLst>
                  <a:ext uri="{FF2B5EF4-FFF2-40B4-BE49-F238E27FC236}">
                    <a16:creationId xmlns:a16="http://schemas.microsoft.com/office/drawing/2014/main" id="{5EF7AE36-F191-0B13-3871-E53CE8D32A94}"/>
                  </a:ext>
                </a:extLst>
              </p:cNvPr>
              <p:cNvSpPr/>
              <p:nvPr/>
            </p:nvSpPr>
            <p:spPr>
              <a:xfrm>
                <a:off x="49328" y="3976507"/>
                <a:ext cx="1271979" cy="215444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  <a:effectLst>
                <a:outerShdw blurRad="40000" dist="23000" dir="5400000" rotWithShape="0">
                  <a:schemeClr val="bg1">
                    <a:alpha val="35000"/>
                  </a:schemeClr>
                </a:outerShdw>
              </a:effectLst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algn="l" defTabSz="653122" rtl="0" fontAlgn="base">
                  <a:spcBef>
                    <a:spcPct val="0"/>
                  </a:spcBef>
                  <a:spcAft>
                    <a:spcPct val="0"/>
                  </a:spcAft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1pPr>
                <a:lvl2pPr marL="653122" algn="l" defTabSz="653122" rtl="0" fontAlgn="base">
                  <a:spcBef>
                    <a:spcPct val="0"/>
                  </a:spcBef>
                  <a:spcAft>
                    <a:spcPct val="0"/>
                  </a:spcAft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2pPr>
                <a:lvl3pPr marL="1306243" algn="l" defTabSz="653122" rtl="0" fontAlgn="base">
                  <a:spcBef>
                    <a:spcPct val="0"/>
                  </a:spcBef>
                  <a:spcAft>
                    <a:spcPct val="0"/>
                  </a:spcAft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3pPr>
                <a:lvl4pPr marL="1959365" algn="l" defTabSz="653122" rtl="0" fontAlgn="base">
                  <a:spcBef>
                    <a:spcPct val="0"/>
                  </a:spcBef>
                  <a:spcAft>
                    <a:spcPct val="0"/>
                  </a:spcAft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4pPr>
                <a:lvl5pPr marL="2612487" algn="l" defTabSz="653122" rtl="0" fontAlgn="base">
                  <a:spcBef>
                    <a:spcPct val="0"/>
                  </a:spcBef>
                  <a:spcAft>
                    <a:spcPct val="0"/>
                  </a:spcAft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5pPr>
                <a:lvl6pPr marL="3265608" algn="l" defTabSz="1306243" rtl="0" eaLnBrk="1" latinLnBrk="0" hangingPunct="1"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6pPr>
                <a:lvl7pPr marL="3918730" algn="l" defTabSz="1306243" rtl="0" eaLnBrk="1" latinLnBrk="0" hangingPunct="1"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7pPr>
                <a:lvl8pPr marL="4571851" algn="l" defTabSz="1306243" rtl="0" eaLnBrk="1" latinLnBrk="0" hangingPunct="1"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8pPr>
                <a:lvl9pPr marL="5224973" algn="l" defTabSz="1306243" rtl="0" eaLnBrk="1" latinLnBrk="0" hangingPunct="1"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9pPr>
              </a:lstStyle>
              <a:p>
                <a:pPr algn="ctr"/>
                <a:endParaRPr lang="en-US" sz="5485"/>
              </a:p>
            </p:txBody>
          </p:sp>
        </p:grpSp>
        <p:pic>
          <p:nvPicPr>
            <p:cNvPr id="45" name="Picture 44">
              <a:extLst>
                <a:ext uri="{FF2B5EF4-FFF2-40B4-BE49-F238E27FC236}">
                  <a16:creationId xmlns:a16="http://schemas.microsoft.com/office/drawing/2014/main" id="{E9AAF53F-6F2E-D405-4349-F9EE9FBC284D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737094" y="1110597"/>
              <a:ext cx="2400508" cy="419136"/>
            </a:xfrm>
            <a:prstGeom prst="rect">
              <a:avLst/>
            </a:prstGeom>
          </p:spPr>
        </p:pic>
        <p:sp>
          <p:nvSpPr>
            <p:cNvPr id="46" name="TextBox 45">
              <a:extLst>
                <a:ext uri="{FF2B5EF4-FFF2-40B4-BE49-F238E27FC236}">
                  <a16:creationId xmlns:a16="http://schemas.microsoft.com/office/drawing/2014/main" id="{76B4B910-0B57-602C-F9EA-8A64841C08C2}"/>
                </a:ext>
              </a:extLst>
            </p:cNvPr>
            <p:cNvSpPr txBox="1"/>
            <p:nvPr/>
          </p:nvSpPr>
          <p:spPr>
            <a:xfrm>
              <a:off x="1128654" y="1196160"/>
              <a:ext cx="673582" cy="292388"/>
            </a:xfrm>
            <a:prstGeom prst="rect">
              <a:avLst/>
            </a:prstGeom>
            <a:solidFill>
              <a:schemeClr val="bg1"/>
            </a:solidFill>
          </p:spPr>
          <p:txBody>
            <a:bodyPr wrap="none" lIns="146304" tIns="0" rIns="146304" rtlCol="0">
              <a:spAutoFit/>
            </a:bodyPr>
            <a:lstStyle>
              <a:defPPr>
                <a:defRPr lang="en-US"/>
              </a:defPPr>
              <a:lvl1pPr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1pPr>
              <a:lvl2pPr marL="653122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2pPr>
              <a:lvl3pPr marL="1306243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3pPr>
              <a:lvl4pPr marL="1959365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4pPr>
              <a:lvl5pPr marL="2612487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5pPr>
              <a:lvl6pPr marL="3265608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6pPr>
              <a:lvl7pPr marL="3918730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7pPr>
              <a:lvl8pPr marL="4571851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8pPr>
              <a:lvl9pPr marL="5224973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9pPr>
            </a:lstStyle>
            <a:p>
              <a:pPr algn="ctr"/>
              <a:r>
                <a:rPr lang="en-US" sz="2560" b="1"/>
                <a:t>FY25</a:t>
              </a:r>
            </a:p>
          </p:txBody>
        </p:sp>
        <p:sp>
          <p:nvSpPr>
            <p:cNvPr id="47" name="TextBox 46">
              <a:extLst>
                <a:ext uri="{FF2B5EF4-FFF2-40B4-BE49-F238E27FC236}">
                  <a16:creationId xmlns:a16="http://schemas.microsoft.com/office/drawing/2014/main" id="{7651160B-D990-F68D-1218-AAB89A56CC92}"/>
                </a:ext>
              </a:extLst>
            </p:cNvPr>
            <p:cNvSpPr txBox="1"/>
            <p:nvPr/>
          </p:nvSpPr>
          <p:spPr>
            <a:xfrm>
              <a:off x="2322508" y="1198850"/>
              <a:ext cx="673582" cy="292388"/>
            </a:xfrm>
            <a:prstGeom prst="rect">
              <a:avLst/>
            </a:prstGeom>
            <a:solidFill>
              <a:schemeClr val="bg1"/>
            </a:solidFill>
          </p:spPr>
          <p:txBody>
            <a:bodyPr wrap="none" lIns="146304" tIns="0" rIns="146304" rtlCol="0">
              <a:spAutoFit/>
            </a:bodyPr>
            <a:lstStyle>
              <a:defPPr>
                <a:defRPr lang="en-US"/>
              </a:defPPr>
              <a:lvl1pPr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1pPr>
              <a:lvl2pPr marL="653122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2pPr>
              <a:lvl3pPr marL="1306243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3pPr>
              <a:lvl4pPr marL="1959365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4pPr>
              <a:lvl5pPr marL="2612487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5pPr>
              <a:lvl6pPr marL="3265608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6pPr>
              <a:lvl7pPr marL="3918730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7pPr>
              <a:lvl8pPr marL="4571851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8pPr>
              <a:lvl9pPr marL="5224973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9pPr>
            </a:lstStyle>
            <a:p>
              <a:pPr algn="ctr"/>
              <a:r>
                <a:rPr lang="en-US" sz="2560" b="1"/>
                <a:t>FY26</a:t>
              </a:r>
            </a:p>
          </p:txBody>
        </p:sp>
      </p:grpSp>
      <p:grpSp>
        <p:nvGrpSpPr>
          <p:cNvPr id="63" name="Group 62">
            <a:extLst>
              <a:ext uri="{FF2B5EF4-FFF2-40B4-BE49-F238E27FC236}">
                <a16:creationId xmlns:a16="http://schemas.microsoft.com/office/drawing/2014/main" id="{DD721C37-A843-C939-C6CD-9C6216BA50F5}"/>
              </a:ext>
            </a:extLst>
          </p:cNvPr>
          <p:cNvGrpSpPr/>
          <p:nvPr/>
        </p:nvGrpSpPr>
        <p:grpSpPr>
          <a:xfrm>
            <a:off x="3167283" y="1704530"/>
            <a:ext cx="9373693" cy="4046482"/>
            <a:chOff x="836552" y="1065331"/>
            <a:chExt cx="5858558" cy="2529051"/>
          </a:xfrm>
        </p:grpSpPr>
        <p:sp>
          <p:nvSpPr>
            <p:cNvPr id="49" name="Arrow: Right 48">
              <a:extLst>
                <a:ext uri="{FF2B5EF4-FFF2-40B4-BE49-F238E27FC236}">
                  <a16:creationId xmlns:a16="http://schemas.microsoft.com/office/drawing/2014/main" id="{0D442530-2E4E-E858-8804-AA0B5384B111}"/>
                </a:ext>
              </a:extLst>
            </p:cNvPr>
            <p:cNvSpPr/>
            <p:nvPr/>
          </p:nvSpPr>
          <p:spPr>
            <a:xfrm rot="2316005">
              <a:off x="840047" y="3027978"/>
              <a:ext cx="506471" cy="166543"/>
            </a:xfrm>
            <a:prstGeom prst="rightArrow">
              <a:avLst>
                <a:gd name="adj1" fmla="val 50000"/>
                <a:gd name="adj2" fmla="val 72895"/>
              </a:avLst>
            </a:prstGeom>
            <a:solidFill>
              <a:srgbClr val="FF0000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1pPr>
              <a:lvl2pPr marL="653122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2pPr>
              <a:lvl3pPr marL="1306243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3pPr>
              <a:lvl4pPr marL="1959365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4pPr>
              <a:lvl5pPr marL="2612487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5pPr>
              <a:lvl6pPr marL="3265608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6pPr>
              <a:lvl7pPr marL="3918730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7pPr>
              <a:lvl8pPr marL="4571851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8pPr>
              <a:lvl9pPr marL="5224973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9pPr>
            </a:lstStyle>
            <a:p>
              <a:pPr algn="ctr"/>
              <a:endParaRPr lang="en-US" sz="5485"/>
            </a:p>
          </p:txBody>
        </p:sp>
        <p:sp>
          <p:nvSpPr>
            <p:cNvPr id="50" name="TextBox 49">
              <a:extLst>
                <a:ext uri="{FF2B5EF4-FFF2-40B4-BE49-F238E27FC236}">
                  <a16:creationId xmlns:a16="http://schemas.microsoft.com/office/drawing/2014/main" id="{C333B1FF-1711-969A-58FF-109F15F3E9DB}"/>
                </a:ext>
              </a:extLst>
            </p:cNvPr>
            <p:cNvSpPr txBox="1"/>
            <p:nvPr/>
          </p:nvSpPr>
          <p:spPr>
            <a:xfrm rot="2312758">
              <a:off x="836552" y="2803714"/>
              <a:ext cx="570990" cy="3231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en-US"/>
              </a:defPPr>
              <a:lvl1pPr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1pPr>
              <a:lvl2pPr marL="653122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2pPr>
              <a:lvl3pPr marL="1306243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3pPr>
              <a:lvl4pPr marL="1959365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4pPr>
              <a:lvl5pPr marL="2612487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5pPr>
              <a:lvl6pPr marL="3265608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6pPr>
              <a:lvl7pPr marL="3918730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7pPr>
              <a:lvl8pPr marL="4571851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8pPr>
              <a:lvl9pPr marL="5224973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9pPr>
            </a:lstStyle>
            <a:p>
              <a:r>
                <a:rPr lang="en-US" sz="2400" b="1"/>
                <a:t>56%</a:t>
              </a:r>
            </a:p>
          </p:txBody>
        </p:sp>
        <p:sp>
          <p:nvSpPr>
            <p:cNvPr id="51" name="Arrow: Right 50">
              <a:extLst>
                <a:ext uri="{FF2B5EF4-FFF2-40B4-BE49-F238E27FC236}">
                  <a16:creationId xmlns:a16="http://schemas.microsoft.com/office/drawing/2014/main" id="{3AAAF258-E8CC-93E8-A105-465EBDA7F8C5}"/>
                </a:ext>
              </a:extLst>
            </p:cNvPr>
            <p:cNvSpPr/>
            <p:nvPr/>
          </p:nvSpPr>
          <p:spPr>
            <a:xfrm rot="2265606">
              <a:off x="1563716" y="2225350"/>
              <a:ext cx="506471" cy="166543"/>
            </a:xfrm>
            <a:prstGeom prst="rightArrow">
              <a:avLst>
                <a:gd name="adj1" fmla="val 50000"/>
                <a:gd name="adj2" fmla="val 72895"/>
              </a:avLst>
            </a:prstGeom>
            <a:solidFill>
              <a:srgbClr val="FF0000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1pPr>
              <a:lvl2pPr marL="653122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2pPr>
              <a:lvl3pPr marL="1306243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3pPr>
              <a:lvl4pPr marL="1959365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4pPr>
              <a:lvl5pPr marL="2612487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5pPr>
              <a:lvl6pPr marL="3265608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6pPr>
              <a:lvl7pPr marL="3918730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7pPr>
              <a:lvl8pPr marL="4571851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8pPr>
              <a:lvl9pPr marL="5224973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9pPr>
            </a:lstStyle>
            <a:p>
              <a:pPr algn="ctr"/>
              <a:endParaRPr lang="en-US" sz="5485"/>
            </a:p>
          </p:txBody>
        </p:sp>
        <p:sp>
          <p:nvSpPr>
            <p:cNvPr id="52" name="TextBox 51">
              <a:extLst>
                <a:ext uri="{FF2B5EF4-FFF2-40B4-BE49-F238E27FC236}">
                  <a16:creationId xmlns:a16="http://schemas.microsoft.com/office/drawing/2014/main" id="{5BFD28D2-EEC9-2D79-56BC-399BF934D864}"/>
                </a:ext>
              </a:extLst>
            </p:cNvPr>
            <p:cNvSpPr txBox="1"/>
            <p:nvPr/>
          </p:nvSpPr>
          <p:spPr>
            <a:xfrm rot="2262359">
              <a:off x="1560221" y="2001086"/>
              <a:ext cx="570990" cy="3231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en-US"/>
              </a:defPPr>
              <a:lvl1pPr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1pPr>
              <a:lvl2pPr marL="653122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2pPr>
              <a:lvl3pPr marL="1306243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3pPr>
              <a:lvl4pPr marL="1959365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4pPr>
              <a:lvl5pPr marL="2612487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5pPr>
              <a:lvl6pPr marL="3265608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6pPr>
              <a:lvl7pPr marL="3918730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7pPr>
              <a:lvl8pPr marL="4571851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8pPr>
              <a:lvl9pPr marL="5224973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9pPr>
            </a:lstStyle>
            <a:p>
              <a:r>
                <a:rPr lang="en-US" sz="2400" b="1"/>
                <a:t>43%</a:t>
              </a:r>
            </a:p>
          </p:txBody>
        </p:sp>
        <p:sp>
          <p:nvSpPr>
            <p:cNvPr id="53" name="Arrow: Right 52">
              <a:extLst>
                <a:ext uri="{FF2B5EF4-FFF2-40B4-BE49-F238E27FC236}">
                  <a16:creationId xmlns:a16="http://schemas.microsoft.com/office/drawing/2014/main" id="{89987731-974C-63BB-C776-913CF03078ED}"/>
                </a:ext>
              </a:extLst>
            </p:cNvPr>
            <p:cNvSpPr/>
            <p:nvPr/>
          </p:nvSpPr>
          <p:spPr>
            <a:xfrm rot="2265606">
              <a:off x="3830488" y="3264720"/>
              <a:ext cx="506471" cy="166543"/>
            </a:xfrm>
            <a:prstGeom prst="rightArrow">
              <a:avLst>
                <a:gd name="adj1" fmla="val 50000"/>
                <a:gd name="adj2" fmla="val 72895"/>
              </a:avLst>
            </a:prstGeom>
            <a:solidFill>
              <a:srgbClr val="FF0000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1pPr>
              <a:lvl2pPr marL="653122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2pPr>
              <a:lvl3pPr marL="1306243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3pPr>
              <a:lvl4pPr marL="1959365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4pPr>
              <a:lvl5pPr marL="2612487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5pPr>
              <a:lvl6pPr marL="3265608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6pPr>
              <a:lvl7pPr marL="3918730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7pPr>
              <a:lvl8pPr marL="4571851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8pPr>
              <a:lvl9pPr marL="5224973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9pPr>
            </a:lstStyle>
            <a:p>
              <a:pPr algn="ctr"/>
              <a:endParaRPr lang="en-US" sz="5485"/>
            </a:p>
          </p:txBody>
        </p:sp>
        <p:sp>
          <p:nvSpPr>
            <p:cNvPr id="54" name="TextBox 53">
              <a:extLst>
                <a:ext uri="{FF2B5EF4-FFF2-40B4-BE49-F238E27FC236}">
                  <a16:creationId xmlns:a16="http://schemas.microsoft.com/office/drawing/2014/main" id="{8C49879C-EAC3-0DF9-B655-495B56EA670B}"/>
                </a:ext>
              </a:extLst>
            </p:cNvPr>
            <p:cNvSpPr txBox="1"/>
            <p:nvPr/>
          </p:nvSpPr>
          <p:spPr>
            <a:xfrm rot="2262359">
              <a:off x="3826993" y="3040456"/>
              <a:ext cx="570990" cy="3231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en-US"/>
              </a:defPPr>
              <a:lvl1pPr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1pPr>
              <a:lvl2pPr marL="653122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2pPr>
              <a:lvl3pPr marL="1306243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3pPr>
              <a:lvl4pPr marL="1959365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4pPr>
              <a:lvl5pPr marL="2612487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5pPr>
              <a:lvl6pPr marL="3265608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6pPr>
              <a:lvl7pPr marL="3918730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7pPr>
              <a:lvl8pPr marL="4571851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8pPr>
              <a:lvl9pPr marL="5224973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9pPr>
            </a:lstStyle>
            <a:p>
              <a:r>
                <a:rPr lang="en-US" sz="2400" b="1"/>
                <a:t>38%</a:t>
              </a:r>
            </a:p>
          </p:txBody>
        </p:sp>
        <p:sp>
          <p:nvSpPr>
            <p:cNvPr id="55" name="Arrow: Right 54">
              <a:extLst>
                <a:ext uri="{FF2B5EF4-FFF2-40B4-BE49-F238E27FC236}">
                  <a16:creationId xmlns:a16="http://schemas.microsoft.com/office/drawing/2014/main" id="{BAE39D9B-60BA-6808-F16B-73F5868E1CEF}"/>
                </a:ext>
              </a:extLst>
            </p:cNvPr>
            <p:cNvSpPr/>
            <p:nvPr/>
          </p:nvSpPr>
          <p:spPr>
            <a:xfrm rot="2309961">
              <a:off x="2372426" y="3138832"/>
              <a:ext cx="506471" cy="166543"/>
            </a:xfrm>
            <a:prstGeom prst="rightArrow">
              <a:avLst>
                <a:gd name="adj1" fmla="val 50000"/>
                <a:gd name="adj2" fmla="val 72895"/>
              </a:avLst>
            </a:prstGeom>
            <a:solidFill>
              <a:srgbClr val="FF0000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1pPr>
              <a:lvl2pPr marL="653122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2pPr>
              <a:lvl3pPr marL="1306243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3pPr>
              <a:lvl4pPr marL="1959365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4pPr>
              <a:lvl5pPr marL="2612487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5pPr>
              <a:lvl6pPr marL="3265608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6pPr>
              <a:lvl7pPr marL="3918730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7pPr>
              <a:lvl8pPr marL="4571851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8pPr>
              <a:lvl9pPr marL="5224973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9pPr>
            </a:lstStyle>
            <a:p>
              <a:pPr algn="ctr"/>
              <a:endParaRPr lang="en-US" sz="5485"/>
            </a:p>
          </p:txBody>
        </p:sp>
        <p:sp>
          <p:nvSpPr>
            <p:cNvPr id="56" name="TextBox 55">
              <a:extLst>
                <a:ext uri="{FF2B5EF4-FFF2-40B4-BE49-F238E27FC236}">
                  <a16:creationId xmlns:a16="http://schemas.microsoft.com/office/drawing/2014/main" id="{5573DECB-29B0-EAEB-F334-2F898EB3D359}"/>
                </a:ext>
              </a:extLst>
            </p:cNvPr>
            <p:cNvSpPr txBox="1"/>
            <p:nvPr/>
          </p:nvSpPr>
          <p:spPr>
            <a:xfrm rot="2294578">
              <a:off x="2368931" y="2914568"/>
              <a:ext cx="570990" cy="3231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en-US"/>
              </a:defPPr>
              <a:lvl1pPr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1pPr>
              <a:lvl2pPr marL="653122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2pPr>
              <a:lvl3pPr marL="1306243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3pPr>
              <a:lvl4pPr marL="1959365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4pPr>
              <a:lvl5pPr marL="2612487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5pPr>
              <a:lvl6pPr marL="3265608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6pPr>
              <a:lvl7pPr marL="3918730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7pPr>
              <a:lvl8pPr marL="4571851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8pPr>
              <a:lvl9pPr marL="5224973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9pPr>
            </a:lstStyle>
            <a:p>
              <a:r>
                <a:rPr lang="en-US" sz="2400" b="1"/>
                <a:t>37%</a:t>
              </a:r>
            </a:p>
          </p:txBody>
        </p:sp>
        <p:sp>
          <p:nvSpPr>
            <p:cNvPr id="57" name="Arrow: Right 56">
              <a:extLst>
                <a:ext uri="{FF2B5EF4-FFF2-40B4-BE49-F238E27FC236}">
                  <a16:creationId xmlns:a16="http://schemas.microsoft.com/office/drawing/2014/main" id="{45EEFC7E-3B97-61D6-E1D7-62FF8DB1078F}"/>
                </a:ext>
              </a:extLst>
            </p:cNvPr>
            <p:cNvSpPr/>
            <p:nvPr/>
          </p:nvSpPr>
          <p:spPr>
            <a:xfrm rot="3865218">
              <a:off x="3044810" y="3257875"/>
              <a:ext cx="506471" cy="166543"/>
            </a:xfrm>
            <a:prstGeom prst="rightArrow">
              <a:avLst>
                <a:gd name="adj1" fmla="val 50000"/>
                <a:gd name="adj2" fmla="val 72895"/>
              </a:avLst>
            </a:prstGeom>
            <a:solidFill>
              <a:srgbClr val="FF0000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1pPr>
              <a:lvl2pPr marL="653122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2pPr>
              <a:lvl3pPr marL="1306243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3pPr>
              <a:lvl4pPr marL="1959365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4pPr>
              <a:lvl5pPr marL="2612487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5pPr>
              <a:lvl6pPr marL="3265608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6pPr>
              <a:lvl7pPr marL="3918730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7pPr>
              <a:lvl8pPr marL="4571851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8pPr>
              <a:lvl9pPr marL="5224973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9pPr>
            </a:lstStyle>
            <a:p>
              <a:pPr algn="ctr"/>
              <a:endParaRPr lang="en-US" sz="5485"/>
            </a:p>
          </p:txBody>
        </p:sp>
        <p:sp>
          <p:nvSpPr>
            <p:cNvPr id="58" name="TextBox 57">
              <a:extLst>
                <a:ext uri="{FF2B5EF4-FFF2-40B4-BE49-F238E27FC236}">
                  <a16:creationId xmlns:a16="http://schemas.microsoft.com/office/drawing/2014/main" id="{2F2665E6-9655-B4AD-CBD8-DE761F7849A9}"/>
                </a:ext>
              </a:extLst>
            </p:cNvPr>
            <p:cNvSpPr txBox="1"/>
            <p:nvPr/>
          </p:nvSpPr>
          <p:spPr>
            <a:xfrm rot="3861971">
              <a:off x="3136661" y="3090085"/>
              <a:ext cx="570990" cy="3231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en-US"/>
              </a:defPPr>
              <a:lvl1pPr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1pPr>
              <a:lvl2pPr marL="653122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2pPr>
              <a:lvl3pPr marL="1306243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3pPr>
              <a:lvl4pPr marL="1959365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4pPr>
              <a:lvl5pPr marL="2612487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5pPr>
              <a:lvl6pPr marL="3265608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6pPr>
              <a:lvl7pPr marL="3918730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7pPr>
              <a:lvl8pPr marL="4571851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8pPr>
              <a:lvl9pPr marL="5224973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9pPr>
            </a:lstStyle>
            <a:p>
              <a:r>
                <a:rPr lang="en-US" sz="2400" b="1"/>
                <a:t>80%</a:t>
              </a:r>
            </a:p>
          </p:txBody>
        </p:sp>
        <p:sp>
          <p:nvSpPr>
            <p:cNvPr id="59" name="Arrow: Right 58">
              <a:extLst>
                <a:ext uri="{FF2B5EF4-FFF2-40B4-BE49-F238E27FC236}">
                  <a16:creationId xmlns:a16="http://schemas.microsoft.com/office/drawing/2014/main" id="{A4ED5068-2DAC-3EDD-B9B3-CD8051A14706}"/>
                </a:ext>
              </a:extLst>
            </p:cNvPr>
            <p:cNvSpPr/>
            <p:nvPr/>
          </p:nvSpPr>
          <p:spPr>
            <a:xfrm rot="491971">
              <a:off x="4678433" y="1289595"/>
              <a:ext cx="506471" cy="166543"/>
            </a:xfrm>
            <a:prstGeom prst="rightArrow">
              <a:avLst>
                <a:gd name="adj1" fmla="val 50000"/>
                <a:gd name="adj2" fmla="val 72895"/>
              </a:avLst>
            </a:prstGeom>
            <a:solidFill>
              <a:srgbClr val="FF0000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1pPr>
              <a:lvl2pPr marL="653122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2pPr>
              <a:lvl3pPr marL="1306243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3pPr>
              <a:lvl4pPr marL="1959365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4pPr>
              <a:lvl5pPr marL="2612487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5pPr>
              <a:lvl6pPr marL="3265608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6pPr>
              <a:lvl7pPr marL="3918730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7pPr>
              <a:lvl8pPr marL="4571851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8pPr>
              <a:lvl9pPr marL="5224973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9pPr>
            </a:lstStyle>
            <a:p>
              <a:pPr algn="ctr"/>
              <a:endParaRPr lang="en-US" sz="5485"/>
            </a:p>
          </p:txBody>
        </p:sp>
        <p:sp>
          <p:nvSpPr>
            <p:cNvPr id="60" name="TextBox 59">
              <a:extLst>
                <a:ext uri="{FF2B5EF4-FFF2-40B4-BE49-F238E27FC236}">
                  <a16:creationId xmlns:a16="http://schemas.microsoft.com/office/drawing/2014/main" id="{BC04FA03-61F6-0EB2-3BCB-48AEBCBACD19}"/>
                </a:ext>
              </a:extLst>
            </p:cNvPr>
            <p:cNvSpPr txBox="1"/>
            <p:nvPr/>
          </p:nvSpPr>
          <p:spPr>
            <a:xfrm rot="488724">
              <a:off x="4728639" y="1065331"/>
              <a:ext cx="463588" cy="3231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en-US"/>
              </a:defPPr>
              <a:lvl1pPr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1pPr>
              <a:lvl2pPr marL="653122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2pPr>
              <a:lvl3pPr marL="1306243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3pPr>
              <a:lvl4pPr marL="1959365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4pPr>
              <a:lvl5pPr marL="2612487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5pPr>
              <a:lvl6pPr marL="3265608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6pPr>
              <a:lvl7pPr marL="3918730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7pPr>
              <a:lvl8pPr marL="4571851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8pPr>
              <a:lvl9pPr marL="5224973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9pPr>
            </a:lstStyle>
            <a:p>
              <a:r>
                <a:rPr lang="en-US" sz="2400" b="1"/>
                <a:t>6%</a:t>
              </a:r>
            </a:p>
          </p:txBody>
        </p:sp>
        <p:sp>
          <p:nvSpPr>
            <p:cNvPr id="61" name="Arrow: Right 60">
              <a:extLst>
                <a:ext uri="{FF2B5EF4-FFF2-40B4-BE49-F238E27FC236}">
                  <a16:creationId xmlns:a16="http://schemas.microsoft.com/office/drawing/2014/main" id="{AD21F3AE-5767-3C2A-80E1-AE5388730E30}"/>
                </a:ext>
              </a:extLst>
            </p:cNvPr>
            <p:cNvSpPr/>
            <p:nvPr/>
          </p:nvSpPr>
          <p:spPr>
            <a:xfrm>
              <a:off x="5422623" y="2905310"/>
              <a:ext cx="506471" cy="166543"/>
            </a:xfrm>
            <a:prstGeom prst="rightArrow">
              <a:avLst>
                <a:gd name="adj1" fmla="val 50000"/>
                <a:gd name="adj2" fmla="val 72895"/>
              </a:avLst>
            </a:prstGeom>
            <a:solidFill>
              <a:srgbClr val="FF0000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1pPr>
              <a:lvl2pPr marL="653122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2pPr>
              <a:lvl3pPr marL="1306243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3pPr>
              <a:lvl4pPr marL="1959365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4pPr>
              <a:lvl5pPr marL="2612487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5pPr>
              <a:lvl6pPr marL="3265608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6pPr>
              <a:lvl7pPr marL="3918730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7pPr>
              <a:lvl8pPr marL="4571851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8pPr>
              <a:lvl9pPr marL="5224973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9pPr>
            </a:lstStyle>
            <a:p>
              <a:pPr algn="ctr"/>
              <a:endParaRPr lang="en-US" sz="5485"/>
            </a:p>
          </p:txBody>
        </p:sp>
        <p:sp>
          <p:nvSpPr>
            <p:cNvPr id="62" name="Arrow: Right 61">
              <a:extLst>
                <a:ext uri="{FF2B5EF4-FFF2-40B4-BE49-F238E27FC236}">
                  <a16:creationId xmlns:a16="http://schemas.microsoft.com/office/drawing/2014/main" id="{018405F2-69C3-FA33-F8C9-46140EA43212}"/>
                </a:ext>
              </a:extLst>
            </p:cNvPr>
            <p:cNvSpPr/>
            <p:nvPr/>
          </p:nvSpPr>
          <p:spPr>
            <a:xfrm>
              <a:off x="6188639" y="2822038"/>
              <a:ext cx="506471" cy="166543"/>
            </a:xfrm>
            <a:prstGeom prst="rightArrow">
              <a:avLst>
                <a:gd name="adj1" fmla="val 50000"/>
                <a:gd name="adj2" fmla="val 72895"/>
              </a:avLst>
            </a:prstGeom>
            <a:solidFill>
              <a:srgbClr val="FF0000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1pPr>
              <a:lvl2pPr marL="653122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2pPr>
              <a:lvl3pPr marL="1306243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3pPr>
              <a:lvl4pPr marL="1959365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4pPr>
              <a:lvl5pPr marL="2612487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5pPr>
              <a:lvl6pPr marL="3265608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6pPr>
              <a:lvl7pPr marL="3918730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7pPr>
              <a:lvl8pPr marL="4571851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8pPr>
              <a:lvl9pPr marL="5224973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9pPr>
            </a:lstStyle>
            <a:p>
              <a:pPr algn="ctr"/>
              <a:endParaRPr lang="en-US" sz="5485"/>
            </a:p>
          </p:txBody>
        </p:sp>
      </p:grpSp>
    </p:spTree>
    <p:extLst>
      <p:ext uri="{BB962C8B-B14F-4D97-AF65-F5344CB8AC3E}">
        <p14:creationId xmlns:p14="http://schemas.microsoft.com/office/powerpoint/2010/main" val="37591201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23E84EA-CE80-383D-2A69-8CFE60B5D4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868" y="1538278"/>
            <a:ext cx="7397358" cy="656696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7C912F0-A871-FB79-41C2-471F3297DCA6}"/>
              </a:ext>
            </a:extLst>
          </p:cNvPr>
          <p:cNvSpPr txBox="1"/>
          <p:nvPr/>
        </p:nvSpPr>
        <p:spPr>
          <a:xfrm>
            <a:off x="1779190" y="750369"/>
            <a:ext cx="7712880" cy="7325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1pPr>
            <a:lvl2pPr marL="653122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2pPr>
            <a:lvl3pPr marL="1306243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3pPr>
            <a:lvl4pPr marL="1959365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4pPr>
            <a:lvl5pPr marL="2612487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5pPr>
            <a:lvl6pPr marL="3265608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6pPr>
            <a:lvl7pPr marL="3918730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7pPr>
            <a:lvl8pPr marL="4571851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8pPr>
            <a:lvl9pPr marL="5224973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9pPr>
          </a:lstStyle>
          <a:p>
            <a:r>
              <a:rPr lang="en-US" sz="4160" b="1"/>
              <a:t>Federal funding – as of today</a:t>
            </a:r>
          </a:p>
        </p:txBody>
      </p:sp>
    </p:spTree>
    <p:extLst>
      <p:ext uri="{BB962C8B-B14F-4D97-AF65-F5344CB8AC3E}">
        <p14:creationId xmlns:p14="http://schemas.microsoft.com/office/powerpoint/2010/main" val="226385125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BEA1B34-91D7-D27A-5DCC-17218BD8701C}"/>
              </a:ext>
            </a:extLst>
          </p:cNvPr>
          <p:cNvSpPr txBox="1"/>
          <p:nvPr/>
        </p:nvSpPr>
        <p:spPr>
          <a:xfrm>
            <a:off x="1779191" y="596750"/>
            <a:ext cx="6674136" cy="7325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1pPr>
            <a:lvl2pPr marL="653122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2pPr>
            <a:lvl3pPr marL="1306243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3pPr>
            <a:lvl4pPr marL="1959365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4pPr>
            <a:lvl5pPr marL="2612487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5pPr>
            <a:lvl6pPr marL="3265608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6pPr>
            <a:lvl7pPr marL="3918730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7pPr>
            <a:lvl8pPr marL="4571851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8pPr>
            <a:lvl9pPr marL="5224973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9pPr>
          </a:lstStyle>
          <a:p>
            <a:r>
              <a:rPr lang="en-US" sz="4160" b="1"/>
              <a:t>Federal funding – next….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D64351E-C806-303F-032C-DE9BC5582DB9}"/>
              </a:ext>
            </a:extLst>
          </p:cNvPr>
          <p:cNvSpPr txBox="1"/>
          <p:nvPr/>
        </p:nvSpPr>
        <p:spPr>
          <a:xfrm>
            <a:off x="1931213" y="1550823"/>
            <a:ext cx="10438790" cy="16129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1pPr>
            <a:lvl2pPr marL="653122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2pPr>
            <a:lvl3pPr marL="1306243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3pPr>
            <a:lvl4pPr marL="1959365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4pPr>
            <a:lvl5pPr marL="2612487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5pPr>
            <a:lvl6pPr marL="3265608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6pPr>
            <a:lvl7pPr marL="3918730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7pPr>
            <a:lvl8pPr marL="4571851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8pPr>
            <a:lvl9pPr marL="5224973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9pPr>
          </a:lstStyle>
          <a:p>
            <a:r>
              <a:rPr lang="en-US" sz="5485" b="1"/>
              <a:t>USDA–NIFA: Agriculture and Food Research Initiative (AFRI) Foundational &amp; Applied Science (FAS) Program</a:t>
            </a:r>
            <a:r>
              <a:rPr lang="en-US" sz="5485"/>
              <a:t> </a:t>
            </a:r>
          </a:p>
          <a:p>
            <a:pPr marL="642621" lvl="1" indent="-457200">
              <a:buFont typeface="Arial" panose="020B0604020202020204" pitchFamily="34" charset="0"/>
              <a:buChar char="•"/>
            </a:pPr>
            <a:endParaRPr lang="en-US" sz="5485" b="1" i="1"/>
          </a:p>
          <a:p>
            <a:pPr marL="642621" lvl="1" indent="-457200">
              <a:buFont typeface="Arial" panose="020B0604020202020204" pitchFamily="34" charset="0"/>
              <a:buChar char="•"/>
            </a:pPr>
            <a:r>
              <a:rPr lang="en-US" sz="5485" b="1" i="1"/>
              <a:t>Total funding</a:t>
            </a:r>
            <a:r>
              <a:rPr lang="en-US" sz="5485"/>
              <a:t>: </a:t>
            </a:r>
            <a:r>
              <a:rPr lang="en-US" sz="5485" b="1"/>
              <a:t>$300 million</a:t>
            </a:r>
            <a:r>
              <a:rPr lang="en-US" sz="5485"/>
              <a:t> for FY26. </a:t>
            </a:r>
          </a:p>
          <a:p>
            <a:pPr marL="642621" lvl="1" indent="-457200">
              <a:buFont typeface="Arial" panose="020B0604020202020204" pitchFamily="34" charset="0"/>
              <a:buChar char="•"/>
            </a:pPr>
            <a:endParaRPr lang="en-US" sz="5485" b="1" i="1"/>
          </a:p>
          <a:p>
            <a:pPr marL="642621" lvl="1" indent="-457200">
              <a:buFont typeface="Arial" panose="020B0604020202020204" pitchFamily="34" charset="0"/>
              <a:buChar char="•"/>
            </a:pPr>
            <a:r>
              <a:rPr lang="en-US" sz="5485" b="1" i="1"/>
              <a:t>Program areas</a:t>
            </a:r>
            <a:r>
              <a:rPr lang="en-US" sz="5485"/>
              <a:t>: </a:t>
            </a:r>
          </a:p>
          <a:p>
            <a:pPr lvl="2" indent="-457200">
              <a:buFont typeface="Courier New" panose="02070309020205020404" pitchFamily="49" charset="0"/>
              <a:buChar char="o"/>
            </a:pPr>
            <a:r>
              <a:rPr lang="en-US" sz="5485"/>
              <a:t>Plant health &amp; production</a:t>
            </a:r>
          </a:p>
          <a:p>
            <a:pPr lvl="2" indent="-457200">
              <a:buFont typeface="Courier New" panose="02070309020205020404" pitchFamily="49" charset="0"/>
              <a:buChar char="o"/>
            </a:pPr>
            <a:r>
              <a:rPr lang="en-US" sz="5485"/>
              <a:t>Animal health &amp; production</a:t>
            </a:r>
          </a:p>
          <a:p>
            <a:pPr lvl="2" indent="-457200">
              <a:buFont typeface="Courier New" panose="02070309020205020404" pitchFamily="49" charset="0"/>
              <a:buChar char="o"/>
            </a:pPr>
            <a:r>
              <a:rPr lang="en-US" sz="5485"/>
              <a:t>Food safety/nutrition</a:t>
            </a:r>
          </a:p>
          <a:p>
            <a:pPr lvl="2" indent="-457200">
              <a:buFont typeface="Courier New" panose="02070309020205020404" pitchFamily="49" charset="0"/>
              <a:buChar char="o"/>
            </a:pPr>
            <a:r>
              <a:rPr lang="en-US" sz="5485"/>
              <a:t>Bioenergy, natural resources &amp; environment</a:t>
            </a:r>
          </a:p>
          <a:p>
            <a:pPr lvl="2" indent="-457200">
              <a:buFont typeface="Courier New" panose="02070309020205020404" pitchFamily="49" charset="0"/>
              <a:buChar char="o"/>
            </a:pPr>
            <a:r>
              <a:rPr lang="en-US" sz="5485"/>
              <a:t>Agricultural systems &amp; technology</a:t>
            </a:r>
          </a:p>
          <a:p>
            <a:pPr lvl="2" indent="-457200">
              <a:buFont typeface="Courier New" panose="02070309020205020404" pitchFamily="49" charset="0"/>
              <a:buChar char="o"/>
            </a:pPr>
            <a:r>
              <a:rPr lang="en-US" sz="5485"/>
              <a:t>Agricultural economics &amp; rural communities</a:t>
            </a:r>
          </a:p>
          <a:p>
            <a:endParaRPr lang="en-US" sz="5485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500786C-8E14-1C9B-5B3E-80DEDEF42AD6}"/>
              </a:ext>
            </a:extLst>
          </p:cNvPr>
          <p:cNvSpPr txBox="1"/>
          <p:nvPr/>
        </p:nvSpPr>
        <p:spPr>
          <a:xfrm>
            <a:off x="8112557" y="3496666"/>
            <a:ext cx="4257446" cy="3468642"/>
          </a:xfrm>
          <a:prstGeom prst="rect">
            <a:avLst/>
          </a:prstGeom>
          <a:solidFill>
            <a:srgbClr val="0C533A"/>
          </a:solidFill>
        </p:spPr>
        <p:txBody>
          <a:bodyPr wrap="square" rtlCol="0">
            <a:spAutoFit/>
          </a:bodyPr>
          <a:lstStyle>
            <a:defPPr>
              <a:defRPr lang="en-US"/>
            </a:defPPr>
            <a:lvl1pPr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1pPr>
            <a:lvl2pPr marL="653122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2pPr>
            <a:lvl3pPr marL="1306243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3pPr>
            <a:lvl4pPr marL="1959365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4pPr>
            <a:lvl5pPr marL="2612487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5pPr>
            <a:lvl6pPr marL="3265608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6pPr>
            <a:lvl7pPr marL="3918730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7pPr>
            <a:lvl8pPr marL="4571851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8pPr>
            <a:lvl9pPr marL="5224973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9pPr>
          </a:lstStyle>
          <a:p>
            <a:r>
              <a:rPr lang="en-US" sz="5485">
                <a:solidFill>
                  <a:schemeClr val="bg1"/>
                </a:solidFill>
              </a:rPr>
              <a:t>Deadlines postponed to early/mid December!</a:t>
            </a:r>
          </a:p>
        </p:txBody>
      </p:sp>
    </p:spTree>
    <p:extLst>
      <p:ext uri="{BB962C8B-B14F-4D97-AF65-F5344CB8AC3E}">
        <p14:creationId xmlns:p14="http://schemas.microsoft.com/office/powerpoint/2010/main" val="162717227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B93E51E-650E-A74B-CAFD-4D369A5101B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8800" y="1483013"/>
            <a:ext cx="10972800" cy="608287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F861904-780F-B5E6-E4A5-9E25446E858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039941" y="1420895"/>
            <a:ext cx="1723778" cy="1726699"/>
          </a:xfrm>
          <a:prstGeom prst="rect">
            <a:avLst/>
          </a:prstGeom>
        </p:spPr>
      </p:pic>
      <mc:AlternateContent xmlns:mc="http://schemas.openxmlformats.org/markup-compatibility/2006">
        <mc:Choice xmlns:p14="http://schemas.microsoft.com/office/powerpoint/2010/main" Requires="p14">
          <p:contentPart p14:bwMode="auto" r:id="rId4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BE5B3AF7-17C6-B6B3-CCC8-736ECDBE367B}"/>
                  </a:ext>
                </a:extLst>
              </p14:cNvPr>
              <p14:cNvContentPartPr/>
              <p14:nvPr/>
            </p14:nvContentPartPr>
            <p14:xfrm>
              <a:off x="8675770" y="6978355"/>
              <a:ext cx="3812544" cy="1152"/>
            </p14:xfrm>
          </p:contentPart>
        </mc:Choice>
        <mc:Fallback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BE5B3AF7-17C6-B6B3-CCC8-736ECDBE367B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8621768" y="6632755"/>
                <a:ext cx="3920188" cy="691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6">
            <p14:nvContentPartPr>
              <p14:cNvPr id="9" name="Ink 8">
                <a:extLst>
                  <a:ext uri="{FF2B5EF4-FFF2-40B4-BE49-F238E27FC236}">
                    <a16:creationId xmlns:a16="http://schemas.microsoft.com/office/drawing/2014/main" id="{168E6F1D-0B00-BAF2-55A9-14A63033CF83}"/>
                  </a:ext>
                </a:extLst>
              </p14:cNvPr>
              <p14:cNvContentPartPr/>
              <p14:nvPr/>
            </p14:nvContentPartPr>
            <p14:xfrm>
              <a:off x="5807866" y="7358515"/>
              <a:ext cx="4082112" cy="59328"/>
            </p14:xfrm>
          </p:contentPart>
        </mc:Choice>
        <mc:Fallback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168E6F1D-0B00-BAF2-55A9-14A63033CF83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5753865" y="7249988"/>
                <a:ext cx="4189754" cy="276020"/>
              </a:xfrm>
              <a:prstGeom prst="rect">
                <a:avLst/>
              </a:prstGeom>
            </p:spPr>
          </p:pic>
        </mc:Fallback>
      </mc:AlternateContent>
      <p:sp>
        <p:nvSpPr>
          <p:cNvPr id="11" name="TextBox 10">
            <a:extLst>
              <a:ext uri="{FF2B5EF4-FFF2-40B4-BE49-F238E27FC236}">
                <a16:creationId xmlns:a16="http://schemas.microsoft.com/office/drawing/2014/main" id="{3730A9AF-B8DE-A922-F59C-1FE4922E7447}"/>
              </a:ext>
            </a:extLst>
          </p:cNvPr>
          <p:cNvSpPr txBox="1"/>
          <p:nvPr/>
        </p:nvSpPr>
        <p:spPr>
          <a:xfrm>
            <a:off x="1904080" y="632986"/>
            <a:ext cx="10859638" cy="732508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1pPr>
            <a:lvl2pPr marL="653122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2pPr>
            <a:lvl3pPr marL="1306243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3pPr>
            <a:lvl4pPr marL="1959365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4pPr>
            <a:lvl5pPr marL="2612487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5pPr>
            <a:lvl6pPr marL="3265608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6pPr>
            <a:lvl7pPr marL="3918730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7pPr>
            <a:lvl8pPr marL="4571851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8pPr>
            <a:lvl9pPr marL="5224973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9pPr>
          </a:lstStyle>
          <a:p>
            <a:r>
              <a:rPr lang="en-US" sz="2080">
                <a:hlinkClick r:id="rId8"/>
              </a:rPr>
              <a:t>USDA Announces the Release for the Implementation Plan for FY 2026 Plant Protection Act Section 7721 and National Clean Plant Network Program Projects</a:t>
            </a:r>
            <a:endParaRPr lang="en-US" sz="2080"/>
          </a:p>
        </p:txBody>
      </p:sp>
    </p:spTree>
    <p:extLst>
      <p:ext uri="{BB962C8B-B14F-4D97-AF65-F5344CB8AC3E}">
        <p14:creationId xmlns:p14="http://schemas.microsoft.com/office/powerpoint/2010/main" val="119847575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206A0AD-7C3D-A900-468A-D7C1EB59A9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80007" y="862100"/>
            <a:ext cx="10231942" cy="264188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FD95001-EEC4-56EC-3A05-A19C0B982C6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28800" y="3788925"/>
            <a:ext cx="10231942" cy="3932182"/>
          </a:xfrm>
          <a:prstGeom prst="rect">
            <a:avLst/>
          </a:prstGeom>
        </p:spPr>
      </p:pic>
      <mc:AlternateContent xmlns:mc="http://schemas.openxmlformats.org/markup-compatibility/2006">
        <mc:Choice xmlns:p14="http://schemas.microsoft.com/office/powerpoint/2010/main" Requires="p14">
          <p:contentPart p14:bwMode="auto" r:id="rId4">
            <p14:nvContentPartPr>
              <p14:cNvPr id="9" name="Ink 8">
                <a:extLst>
                  <a:ext uri="{FF2B5EF4-FFF2-40B4-BE49-F238E27FC236}">
                    <a16:creationId xmlns:a16="http://schemas.microsoft.com/office/drawing/2014/main" id="{E2D46155-AFD5-11EE-5D94-9B81D5518BB2}"/>
                  </a:ext>
                </a:extLst>
              </p14:cNvPr>
              <p14:cNvContentPartPr/>
              <p14:nvPr/>
            </p14:nvContentPartPr>
            <p14:xfrm>
              <a:off x="2318458" y="7095168"/>
              <a:ext cx="3665664" cy="88704"/>
            </p14:xfrm>
          </p:contentPart>
        </mc:Choice>
        <mc:Fallback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E2D46155-AFD5-11EE-5D94-9B81D5518BB2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2264456" y="6986992"/>
                <a:ext cx="3773308" cy="304695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6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3201E668-2A60-AC92-2030-ADFB6A084FBE}"/>
                  </a:ext>
                </a:extLst>
              </p14:cNvPr>
              <p14:cNvContentPartPr/>
              <p14:nvPr/>
            </p14:nvContentPartPr>
            <p14:xfrm>
              <a:off x="6920122" y="943488"/>
              <a:ext cx="1105344" cy="8064"/>
            </p14:xfrm>
          </p:contentPart>
        </mc:Choice>
        <mc:Fallback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3201E668-2A60-AC92-2030-ADFB6A084FBE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6866115" y="833524"/>
                <a:ext cx="1212998" cy="227625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8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id="{85F35347-E197-7093-BC8E-570EEEE12D38}"/>
                  </a:ext>
                </a:extLst>
              </p14:cNvPr>
              <p14:cNvContentPartPr/>
              <p14:nvPr/>
            </p14:nvContentPartPr>
            <p14:xfrm>
              <a:off x="4886266" y="3876480"/>
              <a:ext cx="512064" cy="103104"/>
            </p14:xfrm>
          </p:contentPart>
        </mc:Choice>
        <mc:Fallback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85F35347-E197-7093-BC8E-570EEEE12D38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4832251" y="3767567"/>
                <a:ext cx="619734" cy="320566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29492309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2C5E9F0-6182-5106-8574-F45A15FC63C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C25E485-5A26-26EF-D51E-5EC982AD7C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80007" y="862100"/>
            <a:ext cx="10231942" cy="264188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DB41E3E-4007-0F33-9489-EDA547FB456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28800" y="3788925"/>
            <a:ext cx="10231942" cy="3932182"/>
          </a:xfrm>
          <a:prstGeom prst="rect">
            <a:avLst/>
          </a:prstGeom>
        </p:spPr>
      </p:pic>
      <mc:AlternateContent xmlns:mc="http://schemas.openxmlformats.org/markup-compatibility/2006">
        <mc:Choice xmlns:p14="http://schemas.microsoft.com/office/powerpoint/2010/main" Requires="p14">
          <p:contentPart p14:bwMode="auto" r:id="rId4">
            <p14:nvContentPartPr>
              <p14:cNvPr id="9" name="Ink 8">
                <a:extLst>
                  <a:ext uri="{FF2B5EF4-FFF2-40B4-BE49-F238E27FC236}">
                    <a16:creationId xmlns:a16="http://schemas.microsoft.com/office/drawing/2014/main" id="{C69BE184-4A6F-D3AB-6469-D2C8472A95DA}"/>
                  </a:ext>
                </a:extLst>
              </p14:cNvPr>
              <p14:cNvContentPartPr/>
              <p14:nvPr/>
            </p14:nvContentPartPr>
            <p14:xfrm>
              <a:off x="2318458" y="7095168"/>
              <a:ext cx="3665664" cy="88704"/>
            </p14:xfrm>
          </p:contentPart>
        </mc:Choice>
        <mc:Fallback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C69BE184-4A6F-D3AB-6469-D2C8472A95DA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2264456" y="6986992"/>
                <a:ext cx="3773308" cy="304695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6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52D2F53E-9A17-E11B-2F46-53681FA6FC63}"/>
                  </a:ext>
                </a:extLst>
              </p14:cNvPr>
              <p14:cNvContentPartPr/>
              <p14:nvPr/>
            </p14:nvContentPartPr>
            <p14:xfrm>
              <a:off x="6920122" y="943488"/>
              <a:ext cx="1105344" cy="8064"/>
            </p14:xfrm>
          </p:contentPart>
        </mc:Choice>
        <mc:Fallback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52D2F53E-9A17-E11B-2F46-53681FA6FC63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6866115" y="833524"/>
                <a:ext cx="1212998" cy="227625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8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id="{2E4007AF-360E-3BBD-D1E7-05BC4888F17E}"/>
                  </a:ext>
                </a:extLst>
              </p14:cNvPr>
              <p14:cNvContentPartPr/>
              <p14:nvPr/>
            </p14:nvContentPartPr>
            <p14:xfrm>
              <a:off x="4886266" y="3876480"/>
              <a:ext cx="512064" cy="103104"/>
            </p14:xfrm>
          </p:contentPart>
        </mc:Choice>
        <mc:Fallback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2E4007AF-360E-3BBD-D1E7-05BC4888F17E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4832251" y="3767567"/>
                <a:ext cx="619734" cy="320566"/>
              </a:xfrm>
              <a:prstGeom prst="rect">
                <a:avLst/>
              </a:prstGeom>
            </p:spPr>
          </p:pic>
        </mc:Fallback>
      </mc:AlternateContent>
      <p:pic>
        <p:nvPicPr>
          <p:cNvPr id="15" name="Picture 14">
            <a:extLst>
              <a:ext uri="{FF2B5EF4-FFF2-40B4-BE49-F238E27FC236}">
                <a16:creationId xmlns:a16="http://schemas.microsoft.com/office/drawing/2014/main" id="{08B2E50B-5D63-4AA0-B5E3-9439E0CCFAF1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19929338">
            <a:off x="1586674" y="2827955"/>
            <a:ext cx="10972800" cy="16643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60284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5E9A6B-A63F-5A50-BED1-06C78AA961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04F6F2B-089B-23BC-EE28-90ACC03E82B7}"/>
              </a:ext>
            </a:extLst>
          </p:cNvPr>
          <p:cNvSpPr txBox="1"/>
          <p:nvPr/>
        </p:nvSpPr>
        <p:spPr>
          <a:xfrm>
            <a:off x="1859658" y="691847"/>
            <a:ext cx="5484066" cy="7325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1pPr>
            <a:lvl2pPr marL="653122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2pPr>
            <a:lvl3pPr marL="1306243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3pPr>
            <a:lvl4pPr marL="1959365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4pPr>
            <a:lvl5pPr marL="2612487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5pPr>
            <a:lvl6pPr marL="3265608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6pPr>
            <a:lvl7pPr marL="3918730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7pPr>
            <a:lvl8pPr marL="4571851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8pPr>
            <a:lvl9pPr marL="5224973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9pPr>
          </a:lstStyle>
          <a:p>
            <a:r>
              <a:rPr lang="en-US" sz="4160" b="1"/>
              <a:t>What should we do?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BE59496-04DE-F3CA-731D-6193D4921ADD}"/>
              </a:ext>
            </a:extLst>
          </p:cNvPr>
          <p:cNvSpPr txBox="1"/>
          <p:nvPr/>
        </p:nvSpPr>
        <p:spPr>
          <a:xfrm>
            <a:off x="2384755" y="1748334"/>
            <a:ext cx="10219334" cy="50721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1pPr>
            <a:lvl2pPr marL="653122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2pPr>
            <a:lvl3pPr marL="1306243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3pPr>
            <a:lvl4pPr marL="1959365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4pPr>
            <a:lvl5pPr marL="2612487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5pPr>
            <a:lvl6pPr marL="3265608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6pPr>
            <a:lvl7pPr marL="3918730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7pPr>
            <a:lvl8pPr marL="4571851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8pPr>
            <a:lvl9pPr marL="5224973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9pPr>
          </a:lstStyle>
          <a:p>
            <a:pPr marL="548640" indent="-548640">
              <a:spcAft>
                <a:spcPts val="1920"/>
              </a:spcAft>
              <a:buFont typeface="Arial" panose="020B0604020202020204" pitchFamily="34" charset="0"/>
              <a:buChar char="•"/>
            </a:pPr>
            <a:r>
              <a:rPr lang="en-US" sz="3200"/>
              <a:t>Trust your work and don’t give up!</a:t>
            </a:r>
          </a:p>
          <a:p>
            <a:pPr marL="548640" indent="-548640">
              <a:spcAft>
                <a:spcPts val="1920"/>
              </a:spcAft>
              <a:buFont typeface="Arial" panose="020B0604020202020204" pitchFamily="34" charset="0"/>
              <a:buChar char="•"/>
            </a:pPr>
            <a:r>
              <a:rPr lang="en-US" sz="3200"/>
              <a:t>Be resilient and flexible</a:t>
            </a:r>
          </a:p>
          <a:p>
            <a:pPr marL="548640" indent="-548640">
              <a:spcAft>
                <a:spcPts val="1920"/>
              </a:spcAft>
              <a:buFont typeface="Arial" panose="020B0604020202020204" pitchFamily="34" charset="0"/>
              <a:buChar char="•"/>
            </a:pPr>
            <a:r>
              <a:rPr lang="en-US" sz="3200"/>
              <a:t>Team building and expend your network</a:t>
            </a:r>
          </a:p>
          <a:p>
            <a:pPr marL="548640" indent="-548640">
              <a:spcAft>
                <a:spcPts val="1920"/>
              </a:spcAft>
              <a:buFont typeface="Arial" panose="020B0604020202020204" pitchFamily="34" charset="0"/>
              <a:buChar char="•"/>
            </a:pPr>
            <a:r>
              <a:rPr lang="en-US" sz="3200"/>
              <a:t>Catch up on papers </a:t>
            </a:r>
          </a:p>
          <a:p>
            <a:pPr marL="548640" indent="-548640">
              <a:spcAft>
                <a:spcPts val="1920"/>
              </a:spcAft>
              <a:buFont typeface="Arial" panose="020B0604020202020204" pitchFamily="34" charset="0"/>
              <a:buChar char="•"/>
            </a:pPr>
            <a:r>
              <a:rPr lang="en-US" sz="3200"/>
              <a:t>Build new skills and think about future directions</a:t>
            </a:r>
          </a:p>
          <a:p>
            <a:pPr marL="548640" indent="-548640">
              <a:spcAft>
                <a:spcPts val="1920"/>
              </a:spcAft>
              <a:buFont typeface="Arial" panose="020B0604020202020204" pitchFamily="34" charset="0"/>
              <a:buChar char="•"/>
            </a:pPr>
            <a:r>
              <a:rPr lang="en-US" sz="3200"/>
              <a:t>Look for non-federal funding sources</a:t>
            </a:r>
          </a:p>
          <a:p>
            <a:pPr marL="548640" indent="-548640">
              <a:spcAft>
                <a:spcPts val="1920"/>
              </a:spcAft>
              <a:buFont typeface="Arial" panose="020B0604020202020204" pitchFamily="34" charset="0"/>
              <a:buChar char="•"/>
            </a:pPr>
            <a:r>
              <a:rPr lang="en-US" sz="3200"/>
              <a:t>Utilize MSU resources</a:t>
            </a:r>
          </a:p>
        </p:txBody>
      </p:sp>
      <p:sp>
        <p:nvSpPr>
          <p:cNvPr id="7" name="Half Frame 6">
            <a:extLst>
              <a:ext uri="{FF2B5EF4-FFF2-40B4-BE49-F238E27FC236}">
                <a16:creationId xmlns:a16="http://schemas.microsoft.com/office/drawing/2014/main" id="{DC56E655-D93F-9D20-00EF-8E4DEAC14A45}"/>
              </a:ext>
            </a:extLst>
          </p:cNvPr>
          <p:cNvSpPr/>
          <p:nvPr/>
        </p:nvSpPr>
        <p:spPr>
          <a:xfrm rot="18169634" flipV="1">
            <a:off x="2396733" y="2608364"/>
            <a:ext cx="548640" cy="278136"/>
          </a:xfrm>
          <a:prstGeom prst="halfFrame">
            <a:avLst>
              <a:gd name="adj1" fmla="val 28679"/>
              <a:gd name="adj2" fmla="val 23467"/>
            </a:avLst>
          </a:prstGeom>
          <a:solidFill>
            <a:srgbClr val="0C533A"/>
          </a:solidFill>
          <a:ln w="9525">
            <a:solidFill>
              <a:schemeClr val="bg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1pPr>
            <a:lvl2pPr marL="653122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2pPr>
            <a:lvl3pPr marL="1306243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3pPr>
            <a:lvl4pPr marL="1959365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4pPr>
            <a:lvl5pPr marL="2612487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5pPr>
            <a:lvl6pPr marL="3265608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6pPr>
            <a:lvl7pPr marL="3918730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7pPr>
            <a:lvl8pPr marL="4571851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8pPr>
            <a:lvl9pPr marL="5224973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9pPr>
          </a:lstStyle>
          <a:p>
            <a:pPr algn="ctr"/>
            <a:endParaRPr lang="en-US" sz="5485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50642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1B76B0D-D641-6511-6CBC-D54C006DAA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BCB756D4-75D8-14B9-D017-2BDC7D985DD0}"/>
              </a:ext>
            </a:extLst>
          </p:cNvPr>
          <p:cNvGrpSpPr/>
          <p:nvPr/>
        </p:nvGrpSpPr>
        <p:grpSpPr>
          <a:xfrm>
            <a:off x="1779191" y="677216"/>
            <a:ext cx="11022411" cy="6840230"/>
            <a:chOff x="-31006" y="423260"/>
            <a:chExt cx="6889007" cy="4275144"/>
          </a:xfrm>
        </p:grpSpPr>
        <p:sp>
          <p:nvSpPr>
            <p:cNvPr id="2" name="TextBox 1">
              <a:extLst>
                <a:ext uri="{FF2B5EF4-FFF2-40B4-BE49-F238E27FC236}">
                  <a16:creationId xmlns:a16="http://schemas.microsoft.com/office/drawing/2014/main" id="{E9E4FBD3-8E46-CD9B-243B-7B9C762D2583}"/>
                </a:ext>
              </a:extLst>
            </p:cNvPr>
            <p:cNvSpPr txBox="1"/>
            <p:nvPr/>
          </p:nvSpPr>
          <p:spPr>
            <a:xfrm>
              <a:off x="-31006" y="423260"/>
              <a:ext cx="4208203" cy="49244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en-US"/>
              </a:defPPr>
              <a:lvl1pPr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1pPr>
              <a:lvl2pPr marL="653122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2pPr>
              <a:lvl3pPr marL="1306243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3pPr>
              <a:lvl4pPr marL="1959365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4pPr>
              <a:lvl5pPr marL="2612487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5pPr>
              <a:lvl6pPr marL="3265608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6pPr>
              <a:lvl7pPr marL="3918730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7pPr>
              <a:lvl8pPr marL="4571851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8pPr>
              <a:lvl9pPr marL="5224973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9pPr>
            </a:lstStyle>
            <a:p>
              <a:r>
                <a:rPr lang="en-US" sz="4160" b="1"/>
                <a:t>Federal funding priorities</a:t>
              </a:r>
            </a:p>
          </p:txBody>
        </p:sp>
        <p:pic>
          <p:nvPicPr>
            <p:cNvPr id="3" name="Picture 2" descr="A person holding a cup with a sprinkle of coffee&#10;&#10;AI-generated content may be incorrect.">
              <a:extLst>
                <a:ext uri="{FF2B5EF4-FFF2-40B4-BE49-F238E27FC236}">
                  <a16:creationId xmlns:a16="http://schemas.microsoft.com/office/drawing/2014/main" id="{2E6B1C4B-2667-795D-66C3-8F19F108A01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alphaModFix amt="50000"/>
              <a:duotone>
                <a:schemeClr val="accent3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1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3510" r="-1" b="31605"/>
            <a:stretch>
              <a:fillRect/>
            </a:stretch>
          </p:blipFill>
          <p:spPr bwMode="auto">
            <a:xfrm>
              <a:off x="1" y="423260"/>
              <a:ext cx="6858000" cy="4275144"/>
            </a:xfrm>
            <a:custGeom>
              <a:avLst/>
              <a:gdLst/>
              <a:ahLst/>
              <a:cxnLst/>
              <a:rect l="l" t="t" r="r" b="b"/>
              <a:pathLst>
                <a:path w="12192000" h="6858000">
                  <a:moveTo>
                    <a:pt x="0" y="0"/>
                  </a:moveTo>
                  <a:lnTo>
                    <a:pt x="12192000" y="0"/>
                  </a:lnTo>
                  <a:lnTo>
                    <a:pt x="12192000" y="6858000"/>
                  </a:lnTo>
                  <a:lnTo>
                    <a:pt x="0" y="6858000"/>
                  </a:lnTo>
                  <a:close/>
                </a:path>
              </a:pathLst>
            </a:cu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82B891ED-0FEE-FFC2-49DF-17DB0344E15E}"/>
              </a:ext>
            </a:extLst>
          </p:cNvPr>
          <p:cNvGrpSpPr/>
          <p:nvPr/>
        </p:nvGrpSpPr>
        <p:grpSpPr>
          <a:xfrm>
            <a:off x="1828802" y="1465126"/>
            <a:ext cx="10972800" cy="6179486"/>
            <a:chOff x="1" y="915703"/>
            <a:chExt cx="6858000" cy="3862179"/>
          </a:xfrm>
        </p:grpSpPr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4294092F-930F-4937-87CD-7385741A0A8C}"/>
                </a:ext>
              </a:extLst>
            </p:cNvPr>
            <p:cNvGrpSpPr/>
            <p:nvPr/>
          </p:nvGrpSpPr>
          <p:grpSpPr>
            <a:xfrm>
              <a:off x="1" y="915703"/>
              <a:ext cx="6858000" cy="3852461"/>
              <a:chOff x="1" y="915703"/>
              <a:chExt cx="6858000" cy="3852461"/>
            </a:xfrm>
          </p:grpSpPr>
          <p:pic>
            <p:nvPicPr>
              <p:cNvPr id="7" name="Picture 6">
                <a:extLst>
                  <a:ext uri="{FF2B5EF4-FFF2-40B4-BE49-F238E27FC236}">
                    <a16:creationId xmlns:a16="http://schemas.microsoft.com/office/drawing/2014/main" id="{31D3029A-499B-D055-B5DC-7E285B36EEDA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" y="915703"/>
                <a:ext cx="6858000" cy="3852461"/>
              </a:xfrm>
              <a:prstGeom prst="rect">
                <a:avLst/>
              </a:prstGeom>
            </p:spPr>
          </p:pic>
          <p:pic>
            <p:nvPicPr>
              <p:cNvPr id="5" name="Picture 4">
                <a:extLst>
                  <a:ext uri="{FF2B5EF4-FFF2-40B4-BE49-F238E27FC236}">
                    <a16:creationId xmlns:a16="http://schemas.microsoft.com/office/drawing/2014/main" id="{D7468AF4-E509-9FB0-D098-0A0CAFE382A3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5786635" y="2790223"/>
                <a:ext cx="1033463" cy="1040330"/>
              </a:xfrm>
              <a:prstGeom prst="rect">
                <a:avLst/>
              </a:prstGeom>
            </p:spPr>
          </p:pic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5AD5AF20-9712-76F2-27F2-08A19380DD5E}"/>
                  </a:ext>
                </a:extLst>
              </p:cNvPr>
              <p:cNvSpPr txBox="1"/>
              <p:nvPr/>
            </p:nvSpPr>
            <p:spPr>
              <a:xfrm>
                <a:off x="1313163" y="1574505"/>
                <a:ext cx="4607577" cy="64633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en-US"/>
                </a:defPPr>
                <a:lvl1pPr algn="l" defTabSz="653122" rtl="0" fontAlgn="base">
                  <a:spcBef>
                    <a:spcPct val="0"/>
                  </a:spcBef>
                  <a:spcAft>
                    <a:spcPct val="0"/>
                  </a:spcAft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1pPr>
                <a:lvl2pPr marL="653122" algn="l" defTabSz="653122" rtl="0" fontAlgn="base">
                  <a:spcBef>
                    <a:spcPct val="0"/>
                  </a:spcBef>
                  <a:spcAft>
                    <a:spcPct val="0"/>
                  </a:spcAft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2pPr>
                <a:lvl3pPr marL="1306243" algn="l" defTabSz="653122" rtl="0" fontAlgn="base">
                  <a:spcBef>
                    <a:spcPct val="0"/>
                  </a:spcBef>
                  <a:spcAft>
                    <a:spcPct val="0"/>
                  </a:spcAft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3pPr>
                <a:lvl4pPr marL="1959365" algn="l" defTabSz="653122" rtl="0" fontAlgn="base">
                  <a:spcBef>
                    <a:spcPct val="0"/>
                  </a:spcBef>
                  <a:spcAft>
                    <a:spcPct val="0"/>
                  </a:spcAft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4pPr>
                <a:lvl5pPr marL="2612487" algn="l" defTabSz="653122" rtl="0" fontAlgn="base">
                  <a:spcBef>
                    <a:spcPct val="0"/>
                  </a:spcBef>
                  <a:spcAft>
                    <a:spcPct val="0"/>
                  </a:spcAft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5pPr>
                <a:lvl6pPr marL="3265608" algn="l" defTabSz="1306243" rtl="0" eaLnBrk="1" latinLnBrk="0" hangingPunct="1"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6pPr>
                <a:lvl7pPr marL="3918730" algn="l" defTabSz="1306243" rtl="0" eaLnBrk="1" latinLnBrk="0" hangingPunct="1"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7pPr>
                <a:lvl8pPr marL="4571851" algn="l" defTabSz="1306243" rtl="0" eaLnBrk="1" latinLnBrk="0" hangingPunct="1"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8pPr>
                <a:lvl9pPr marL="5224973" algn="l" defTabSz="1306243" rtl="0" eaLnBrk="1" latinLnBrk="0" hangingPunct="1"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9pPr>
              </a:lstStyle>
              <a:p>
                <a:r>
                  <a:rPr lang="en-US" sz="1920">
                    <a:hlinkClick r:id="rId6"/>
                  </a:rPr>
                  <a:t>https://www.whitehouse.gov/wp-content/uploads/2025/09/M-25-34-NSTM-2-Fiscal-Year-FY-2027-Administration-Research-and-Development-Budget-Priorities-and-Cross-Cutting-Actions.pdf</a:t>
                </a:r>
                <a:endParaRPr lang="en-US" sz="1920"/>
              </a:p>
            </p:txBody>
          </p:sp>
        </p:grpSp>
        <mc:AlternateContent xmlns:mc="http://schemas.openxmlformats.org/markup-compatibility/2006">
          <mc:Choice xmlns:p14="http://schemas.microsoft.com/office/powerpoint/2010/main" Requires="p14">
            <p:contentPart p14:bwMode="auto" r:id="rId7">
              <p14:nvContentPartPr>
                <p14:cNvPr id="4" name="Ink 3">
                  <a:extLst>
                    <a:ext uri="{FF2B5EF4-FFF2-40B4-BE49-F238E27FC236}">
                      <a16:creationId xmlns:a16="http://schemas.microsoft.com/office/drawing/2014/main" id="{573ED7EE-F1F9-188A-6D28-6C8A95FC58FF}"/>
                    </a:ext>
                  </a:extLst>
                </p14:cNvPr>
                <p14:cNvContentPartPr/>
                <p14:nvPr/>
              </p14:nvContentPartPr>
              <p14:xfrm>
                <a:off x="1171039" y="4385456"/>
                <a:ext cx="4979100" cy="193768"/>
              </p14:xfrm>
            </p:contentPart>
          </mc:Choice>
          <mc:Fallback>
            <p:pic>
              <p:nvPicPr>
                <p:cNvPr id="4" name="Ink 3">
                  <a:extLst>
                    <a:ext uri="{FF2B5EF4-FFF2-40B4-BE49-F238E27FC236}">
                      <a16:creationId xmlns:a16="http://schemas.microsoft.com/office/drawing/2014/main" id="{573ED7EE-F1F9-188A-6D28-6C8A95FC58FF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1137292" y="4318019"/>
                  <a:ext cx="5046370" cy="328417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">
              <p14:nvContentPartPr>
                <p14:cNvPr id="6" name="Ink 5">
                  <a:extLst>
                    <a:ext uri="{FF2B5EF4-FFF2-40B4-BE49-F238E27FC236}">
                      <a16:creationId xmlns:a16="http://schemas.microsoft.com/office/drawing/2014/main" id="{AFE1A0D9-D777-3ADF-1661-D120219BEFD3}"/>
                    </a:ext>
                  </a:extLst>
                </p14:cNvPr>
                <p14:cNvContentPartPr/>
                <p14:nvPr/>
              </p14:nvContentPartPr>
              <p14:xfrm>
                <a:off x="1171039" y="4583432"/>
                <a:ext cx="2353710" cy="194450"/>
              </p14:xfrm>
            </p:contentPart>
          </mc:Choice>
          <mc:Fallback>
            <p:pic>
              <p:nvPicPr>
                <p:cNvPr id="6" name="Ink 5">
                  <a:extLst>
                    <a:ext uri="{FF2B5EF4-FFF2-40B4-BE49-F238E27FC236}">
                      <a16:creationId xmlns:a16="http://schemas.microsoft.com/office/drawing/2014/main" id="{AFE1A0D9-D777-3ADF-1661-D120219BEFD3}"/>
                    </a:ext>
                  </a:extLst>
                </p:cNvPr>
                <p:cNvPicPr/>
                <p:nvPr/>
              </p:nvPicPr>
              <p:blipFill>
                <a:blip r:embed="rId10"/>
                <a:stretch>
                  <a:fillRect/>
                </a:stretch>
              </p:blipFill>
              <p:spPr>
                <a:xfrm>
                  <a:off x="1137292" y="4515993"/>
                  <a:ext cx="2420978" cy="329104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11">
            <p14:nvContentPartPr>
              <p14:cNvPr id="9" name="Ink 8">
                <a:extLst>
                  <a:ext uri="{FF2B5EF4-FFF2-40B4-BE49-F238E27FC236}">
                    <a16:creationId xmlns:a16="http://schemas.microsoft.com/office/drawing/2014/main" id="{44696574-2251-9B9F-8A89-1DC266590F8D}"/>
                  </a:ext>
                </a:extLst>
              </p14:cNvPr>
              <p14:cNvContentPartPr/>
              <p14:nvPr/>
            </p14:nvContentPartPr>
            <p14:xfrm>
              <a:off x="4058235" y="7063413"/>
              <a:ext cx="13734" cy="13734"/>
            </p14:xfrm>
          </p:contentPart>
        </mc:Choice>
        <mc:Fallback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44696574-2251-9B9F-8A89-1DC266590F8D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1998135" y="2943213"/>
                <a:ext cx="4120200" cy="8240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3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1BCF0909-AB7D-E8D8-3AFF-8CDDBF405780}"/>
                  </a:ext>
                </a:extLst>
              </p14:cNvPr>
              <p14:cNvContentPartPr/>
              <p14:nvPr/>
            </p14:nvContentPartPr>
            <p14:xfrm>
              <a:off x="4058235" y="7128951"/>
              <a:ext cx="13734" cy="13734"/>
            </p14:xfrm>
          </p:contentPart>
        </mc:Choice>
        <mc:Fallback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1BCF0909-AB7D-E8D8-3AFF-8CDDBF405780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1998135" y="3008751"/>
                <a:ext cx="4120200" cy="8240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4">
            <p14:nvContentPartPr>
              <p14:cNvPr id="15" name="Ink 14">
                <a:extLst>
                  <a:ext uri="{FF2B5EF4-FFF2-40B4-BE49-F238E27FC236}">
                    <a16:creationId xmlns:a16="http://schemas.microsoft.com/office/drawing/2014/main" id="{6F35A8DE-2C65-CC5F-C401-182E157AC982}"/>
                  </a:ext>
                </a:extLst>
              </p14:cNvPr>
              <p14:cNvContentPartPr/>
              <p14:nvPr/>
            </p14:nvContentPartPr>
            <p14:xfrm>
              <a:off x="4582533" y="7175762"/>
              <a:ext cx="13734" cy="13734"/>
            </p14:xfrm>
          </p:contentPart>
        </mc:Choice>
        <mc:Fallback>
          <p:pic>
            <p:nvPicPr>
              <p:cNvPr id="15" name="Ink 14">
                <a:extLst>
                  <a:ext uri="{FF2B5EF4-FFF2-40B4-BE49-F238E27FC236}">
                    <a16:creationId xmlns:a16="http://schemas.microsoft.com/office/drawing/2014/main" id="{6F35A8DE-2C65-CC5F-C401-182E157AC982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2522433" y="3055562"/>
                <a:ext cx="4120200" cy="82404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9665590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5C81C03-812C-0FB2-7170-7A0C5815DD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6CF722DA-1C9B-3A90-287B-D5FD9D6C60A4}"/>
              </a:ext>
            </a:extLst>
          </p:cNvPr>
          <p:cNvGrpSpPr/>
          <p:nvPr/>
        </p:nvGrpSpPr>
        <p:grpSpPr>
          <a:xfrm>
            <a:off x="1779191" y="677216"/>
            <a:ext cx="11022411" cy="6840230"/>
            <a:chOff x="-31006" y="423260"/>
            <a:chExt cx="6889007" cy="4275144"/>
          </a:xfrm>
        </p:grpSpPr>
        <p:sp>
          <p:nvSpPr>
            <p:cNvPr id="2" name="TextBox 1">
              <a:extLst>
                <a:ext uri="{FF2B5EF4-FFF2-40B4-BE49-F238E27FC236}">
                  <a16:creationId xmlns:a16="http://schemas.microsoft.com/office/drawing/2014/main" id="{07C7346A-A317-4C9A-B036-1EEF1EA832F9}"/>
                </a:ext>
              </a:extLst>
            </p:cNvPr>
            <p:cNvSpPr txBox="1"/>
            <p:nvPr/>
          </p:nvSpPr>
          <p:spPr>
            <a:xfrm>
              <a:off x="-31006" y="423260"/>
              <a:ext cx="4208203" cy="49244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en-US"/>
              </a:defPPr>
              <a:lvl1pPr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1pPr>
              <a:lvl2pPr marL="653122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2pPr>
              <a:lvl3pPr marL="1306243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3pPr>
              <a:lvl4pPr marL="1959365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4pPr>
              <a:lvl5pPr marL="2612487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5pPr>
              <a:lvl6pPr marL="3265608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6pPr>
              <a:lvl7pPr marL="3918730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7pPr>
              <a:lvl8pPr marL="4571851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8pPr>
              <a:lvl9pPr marL="5224973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9pPr>
            </a:lstStyle>
            <a:p>
              <a:r>
                <a:rPr lang="en-US" sz="4160" b="1"/>
                <a:t>Federal funding priorities</a:t>
              </a:r>
            </a:p>
          </p:txBody>
        </p:sp>
        <p:pic>
          <p:nvPicPr>
            <p:cNvPr id="3" name="Picture 2" descr="A person holding a cup with a sprinkle of coffee&#10;&#10;AI-generated content may be incorrect.">
              <a:extLst>
                <a:ext uri="{FF2B5EF4-FFF2-40B4-BE49-F238E27FC236}">
                  <a16:creationId xmlns:a16="http://schemas.microsoft.com/office/drawing/2014/main" id="{9B612D31-1D5A-22E0-3009-0D5ADF0267CC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alphaModFix amt="50000"/>
              <a:duotone>
                <a:schemeClr val="accent3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1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3510" r="-1" b="31605"/>
            <a:stretch>
              <a:fillRect/>
            </a:stretch>
          </p:blipFill>
          <p:spPr bwMode="auto">
            <a:xfrm>
              <a:off x="1" y="423260"/>
              <a:ext cx="6858000" cy="4275144"/>
            </a:xfrm>
            <a:custGeom>
              <a:avLst/>
              <a:gdLst/>
              <a:ahLst/>
              <a:cxnLst/>
              <a:rect l="l" t="t" r="r" b="b"/>
              <a:pathLst>
                <a:path w="12192000" h="6858000">
                  <a:moveTo>
                    <a:pt x="0" y="0"/>
                  </a:moveTo>
                  <a:lnTo>
                    <a:pt x="12192000" y="0"/>
                  </a:lnTo>
                  <a:lnTo>
                    <a:pt x="12192000" y="6858000"/>
                  </a:lnTo>
                  <a:lnTo>
                    <a:pt x="0" y="6858000"/>
                  </a:lnTo>
                  <a:close/>
                </a:path>
              </a:pathLst>
            </a:cu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6" name="Picture 5">
            <a:extLst>
              <a:ext uri="{FF2B5EF4-FFF2-40B4-BE49-F238E27FC236}">
                <a16:creationId xmlns:a16="http://schemas.microsoft.com/office/drawing/2014/main" id="{BD57A19A-A566-6A70-E936-63FD6BAFE2B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28800" y="1504256"/>
            <a:ext cx="10972800" cy="50308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439994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34661A-99C0-E779-75E4-E7F8DA8C41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19473A3-BA5E-4AE8-E35D-00E3E8D72A0D}"/>
              </a:ext>
            </a:extLst>
          </p:cNvPr>
          <p:cNvSpPr txBox="1"/>
          <p:nvPr/>
        </p:nvSpPr>
        <p:spPr>
          <a:xfrm>
            <a:off x="1779191" y="677217"/>
            <a:ext cx="6733125" cy="7325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1pPr>
            <a:lvl2pPr marL="653122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2pPr>
            <a:lvl3pPr marL="1306243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3pPr>
            <a:lvl4pPr marL="1959365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4pPr>
            <a:lvl5pPr marL="2612487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5pPr>
            <a:lvl6pPr marL="3265608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6pPr>
            <a:lvl7pPr marL="3918730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7pPr>
            <a:lvl8pPr marL="4571851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8pPr>
            <a:lvl9pPr marL="5224973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9pPr>
          </a:lstStyle>
          <a:p>
            <a:r>
              <a:rPr lang="en-US" sz="4160" b="1"/>
              <a:t>Federal funding priorities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8E2BD2D-0955-574B-5C6C-30874775C202}"/>
              </a:ext>
            </a:extLst>
          </p:cNvPr>
          <p:cNvSpPr txBox="1"/>
          <p:nvPr/>
        </p:nvSpPr>
        <p:spPr>
          <a:xfrm>
            <a:off x="7724851" y="1435865"/>
            <a:ext cx="5126363" cy="225513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1pPr>
            <a:lvl2pPr marL="653122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2pPr>
            <a:lvl3pPr marL="1306243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3pPr>
            <a:lvl4pPr marL="1959365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4pPr>
            <a:lvl5pPr marL="2612487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5pPr>
            <a:lvl6pPr marL="3265608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6pPr>
            <a:lvl7pPr marL="3918730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7pPr>
            <a:lvl8pPr marL="4571851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8pPr>
            <a:lvl9pPr marL="5224973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9pPr>
          </a:lstStyle>
          <a:p>
            <a:r>
              <a:rPr lang="en-US" sz="5485" b="1" i="1"/>
              <a:t>Five High-Priority Crosscutting Actions:</a:t>
            </a:r>
          </a:p>
          <a:p>
            <a:pPr marL="457200" indent="-457200">
              <a:spcAft>
                <a:spcPts val="960"/>
              </a:spcAft>
              <a:buFont typeface="Arial" panose="020B0604020202020204" pitchFamily="34" charset="0"/>
              <a:buChar char="•"/>
            </a:pPr>
            <a:r>
              <a:rPr lang="en-US" sz="5485"/>
              <a:t>Implement Gold Standard Science.</a:t>
            </a:r>
          </a:p>
          <a:p>
            <a:pPr marL="457200" indent="-457200">
              <a:spcAft>
                <a:spcPts val="960"/>
              </a:spcAft>
              <a:buFont typeface="Arial" panose="020B0604020202020204" pitchFamily="34" charset="0"/>
              <a:buChar char="•"/>
            </a:pPr>
            <a:r>
              <a:rPr lang="en-US" sz="5485"/>
              <a:t>Build the S&amp;T workforce of the future.</a:t>
            </a:r>
          </a:p>
          <a:p>
            <a:pPr marL="457200" indent="-457200">
              <a:spcAft>
                <a:spcPts val="960"/>
              </a:spcAft>
              <a:buFont typeface="Arial" panose="020B0604020202020204" pitchFamily="34" charset="0"/>
              <a:buChar char="•"/>
            </a:pPr>
            <a:r>
              <a:rPr lang="en-US" sz="5485"/>
              <a:t>Expand and make accessible world-class research infrastructure.</a:t>
            </a:r>
          </a:p>
          <a:p>
            <a:pPr marL="457200" indent="-457200">
              <a:spcAft>
                <a:spcPts val="960"/>
              </a:spcAft>
              <a:buFont typeface="Arial" panose="020B0604020202020204" pitchFamily="34" charset="0"/>
              <a:buChar char="•"/>
            </a:pPr>
            <a:r>
              <a:rPr lang="en-US" sz="5485"/>
              <a:t>Revitalize and strengthen America’s S&amp;T ecosystem.</a:t>
            </a:r>
          </a:p>
          <a:p>
            <a:pPr marL="457200" indent="-457200">
              <a:spcAft>
                <a:spcPts val="960"/>
              </a:spcAft>
              <a:buFont typeface="Arial" panose="020B0604020202020204" pitchFamily="34" charset="0"/>
              <a:buChar char="•"/>
            </a:pPr>
            <a:r>
              <a:rPr lang="en-US" sz="5485"/>
              <a:t>Focus on high-value research efforts.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60A1006-4B69-59B1-FAA5-01459139EF18}"/>
              </a:ext>
            </a:extLst>
          </p:cNvPr>
          <p:cNvSpPr/>
          <p:nvPr/>
        </p:nvSpPr>
        <p:spPr>
          <a:xfrm>
            <a:off x="1916582" y="4864608"/>
            <a:ext cx="5501032" cy="453542"/>
          </a:xfrm>
          <a:prstGeom prst="rect">
            <a:avLst/>
          </a:prstGeom>
          <a:solidFill>
            <a:srgbClr val="0C533A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1pPr>
            <a:lvl2pPr marL="653122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2pPr>
            <a:lvl3pPr marL="1306243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3pPr>
            <a:lvl4pPr marL="1959365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4pPr>
            <a:lvl5pPr marL="2612487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5pPr>
            <a:lvl6pPr marL="3265608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6pPr>
            <a:lvl7pPr marL="3918730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7pPr>
            <a:lvl8pPr marL="4571851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8pPr>
            <a:lvl9pPr marL="5224973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9pPr>
          </a:lstStyle>
          <a:p>
            <a:pPr algn="ctr"/>
            <a:endParaRPr lang="en-US" sz="5485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ED71CA8-9038-4957-4A3B-D2E8A58B0447}"/>
              </a:ext>
            </a:extLst>
          </p:cNvPr>
          <p:cNvSpPr/>
          <p:nvPr/>
        </p:nvSpPr>
        <p:spPr>
          <a:xfrm>
            <a:off x="1916582" y="5413249"/>
            <a:ext cx="5501032" cy="1380488"/>
          </a:xfrm>
          <a:prstGeom prst="rect">
            <a:avLst/>
          </a:prstGeom>
          <a:solidFill>
            <a:srgbClr val="0C533A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1pPr>
            <a:lvl2pPr marL="653122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2pPr>
            <a:lvl3pPr marL="1306243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3pPr>
            <a:lvl4pPr marL="1959365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4pPr>
            <a:lvl5pPr marL="2612487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5pPr>
            <a:lvl6pPr marL="3265608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6pPr>
            <a:lvl7pPr marL="3918730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7pPr>
            <a:lvl8pPr marL="4571851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8pPr>
            <a:lvl9pPr marL="5224973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9pPr>
          </a:lstStyle>
          <a:p>
            <a:pPr algn="ctr"/>
            <a:endParaRPr lang="en-US" sz="5485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1702E6F-9BF7-A76C-363C-007F4A06363E}"/>
              </a:ext>
            </a:extLst>
          </p:cNvPr>
          <p:cNvSpPr txBox="1"/>
          <p:nvPr/>
        </p:nvSpPr>
        <p:spPr>
          <a:xfrm>
            <a:off x="1916581" y="1435865"/>
            <a:ext cx="5758658" cy="242394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1pPr>
            <a:lvl2pPr marL="653122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2pPr>
            <a:lvl3pPr marL="1306243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3pPr>
            <a:lvl4pPr marL="1959365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4pPr>
            <a:lvl5pPr marL="2612487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5pPr>
            <a:lvl6pPr marL="3265608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6pPr>
            <a:lvl7pPr marL="3918730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7pPr>
            <a:lvl8pPr marL="4571851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8pPr>
            <a:lvl9pPr marL="5224973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9pPr>
          </a:lstStyle>
          <a:p>
            <a:r>
              <a:rPr lang="en-US" sz="5485" b="1" i="1"/>
              <a:t>Five R&amp;D Budgetary Priorities</a:t>
            </a:r>
            <a:r>
              <a:rPr lang="en-US" sz="5485"/>
              <a:t>:</a:t>
            </a:r>
          </a:p>
          <a:p>
            <a:pPr marL="459741" indent="-459741">
              <a:spcAft>
                <a:spcPts val="960"/>
              </a:spcAft>
              <a:buFont typeface="+mj-lt"/>
              <a:buAutoNum type="arabicPeriod"/>
            </a:pPr>
            <a:r>
              <a:rPr lang="en-US" sz="5485"/>
              <a:t>Ensure unrivaled American leadership in critical and emerging technologies.</a:t>
            </a:r>
          </a:p>
          <a:p>
            <a:pPr marL="459741" indent="-459741">
              <a:spcAft>
                <a:spcPts val="960"/>
              </a:spcAft>
              <a:buFont typeface="+mj-lt"/>
              <a:buAutoNum type="arabicPeriod"/>
            </a:pPr>
            <a:r>
              <a:rPr lang="en-US" sz="5485"/>
              <a:t>Unleash American energy dominance and explore new frontiers.</a:t>
            </a:r>
          </a:p>
          <a:p>
            <a:pPr marL="459741" indent="-459741">
              <a:spcAft>
                <a:spcPts val="960"/>
              </a:spcAft>
              <a:buFont typeface="+mj-lt"/>
              <a:buAutoNum type="arabicPeriod"/>
            </a:pPr>
            <a:r>
              <a:rPr lang="en-US" sz="5485">
                <a:solidFill>
                  <a:schemeClr val="bg1"/>
                </a:solidFill>
              </a:rPr>
              <a:t>Strengthen American security.</a:t>
            </a:r>
          </a:p>
          <a:p>
            <a:pPr marL="459741" indent="-459741">
              <a:spcAft>
                <a:spcPts val="960"/>
              </a:spcAft>
              <a:buFont typeface="+mj-lt"/>
              <a:buAutoNum type="arabicPeriod"/>
            </a:pPr>
            <a:r>
              <a:rPr lang="en-US" sz="5485">
                <a:solidFill>
                  <a:schemeClr val="bg1"/>
                </a:solidFill>
              </a:rPr>
              <a:t>Strengthen and safeguard American health and biotechnology.</a:t>
            </a:r>
          </a:p>
          <a:p>
            <a:pPr marL="459741" indent="-459741">
              <a:spcAft>
                <a:spcPts val="960"/>
              </a:spcAft>
              <a:buFont typeface="+mj-lt"/>
              <a:buAutoNum type="arabicPeriod"/>
            </a:pPr>
            <a:r>
              <a:rPr lang="en-US" sz="5485"/>
              <a:t>Assure America’s continued space dominance.</a:t>
            </a:r>
          </a:p>
        </p:txBody>
      </p:sp>
    </p:spTree>
    <p:extLst>
      <p:ext uri="{BB962C8B-B14F-4D97-AF65-F5344CB8AC3E}">
        <p14:creationId xmlns:p14="http://schemas.microsoft.com/office/powerpoint/2010/main" val="422418275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34CBA472-A348-5AA6-1C4E-BDBDECCB7D8B}"/>
              </a:ext>
            </a:extLst>
          </p:cNvPr>
          <p:cNvSpPr txBox="1"/>
          <p:nvPr/>
        </p:nvSpPr>
        <p:spPr>
          <a:xfrm>
            <a:off x="1779191" y="677217"/>
            <a:ext cx="6733125" cy="7325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1pPr>
            <a:lvl2pPr marL="653122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2pPr>
            <a:lvl3pPr marL="1306243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3pPr>
            <a:lvl4pPr marL="1959365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4pPr>
            <a:lvl5pPr marL="2612487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5pPr>
            <a:lvl6pPr marL="3265608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6pPr>
            <a:lvl7pPr marL="3918730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7pPr>
            <a:lvl8pPr marL="4571851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8pPr>
            <a:lvl9pPr marL="5224973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9pPr>
          </a:lstStyle>
          <a:p>
            <a:r>
              <a:rPr lang="en-US" sz="4160" b="1"/>
              <a:t>Federal funding priorities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980AE05-79BD-C620-61DC-8455F58F0D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8800" y="2363698"/>
            <a:ext cx="10972800" cy="3502205"/>
          </a:xfrm>
          <a:prstGeom prst="rect">
            <a:avLst/>
          </a:pr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9A88B954-4A88-0DF8-E7BD-CC8853872B61}"/>
              </a:ext>
            </a:extLst>
          </p:cNvPr>
          <p:cNvGrpSpPr/>
          <p:nvPr/>
        </p:nvGrpSpPr>
        <p:grpSpPr>
          <a:xfrm>
            <a:off x="1916581" y="1435864"/>
            <a:ext cx="5758658" cy="590931"/>
            <a:chOff x="54863" y="897415"/>
            <a:chExt cx="3599161" cy="369332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829E4B50-5307-184D-49B0-DBA0C4878D00}"/>
                </a:ext>
              </a:extLst>
            </p:cNvPr>
            <p:cNvSpPr/>
            <p:nvPr/>
          </p:nvSpPr>
          <p:spPr>
            <a:xfrm>
              <a:off x="98795" y="968336"/>
              <a:ext cx="3438145" cy="283464"/>
            </a:xfrm>
            <a:prstGeom prst="rect">
              <a:avLst/>
            </a:prstGeom>
            <a:solidFill>
              <a:srgbClr val="0C533A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1pPr>
              <a:lvl2pPr marL="653122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2pPr>
              <a:lvl3pPr marL="1306243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3pPr>
              <a:lvl4pPr marL="1959365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4pPr>
              <a:lvl5pPr marL="2612487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5pPr>
              <a:lvl6pPr marL="3265608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6pPr>
              <a:lvl7pPr marL="3918730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7pPr>
              <a:lvl8pPr marL="4571851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8pPr>
              <a:lvl9pPr marL="5224973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9pPr>
            </a:lstStyle>
            <a:p>
              <a:pPr algn="ctr"/>
              <a:endParaRPr lang="en-US" sz="5485"/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859E7B16-A05B-4F31-EB7B-FBD775FE0C43}"/>
                </a:ext>
              </a:extLst>
            </p:cNvPr>
            <p:cNvSpPr txBox="1"/>
            <p:nvPr/>
          </p:nvSpPr>
          <p:spPr>
            <a:xfrm>
              <a:off x="54863" y="897415"/>
              <a:ext cx="3599161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1pPr>
              <a:lvl2pPr marL="653122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2pPr>
              <a:lvl3pPr marL="1306243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3pPr>
              <a:lvl4pPr marL="1959365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4pPr>
              <a:lvl5pPr marL="2612487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5pPr>
              <a:lvl6pPr marL="3265608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6pPr>
              <a:lvl7pPr marL="3918730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7pPr>
              <a:lvl8pPr marL="4571851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8pPr>
              <a:lvl9pPr marL="5224973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9pPr>
            </a:lstStyle>
            <a:p>
              <a:pPr>
                <a:spcAft>
                  <a:spcPts val="960"/>
                </a:spcAft>
              </a:pPr>
              <a:r>
                <a:rPr lang="en-US" sz="5485">
                  <a:solidFill>
                    <a:schemeClr val="bg1"/>
                  </a:solidFill>
                </a:rPr>
                <a:t>3.	Strengthen American security</a:t>
              </a:r>
              <a:endParaRPr lang="en-US" sz="5485"/>
            </a:p>
          </p:txBody>
        </p:sp>
      </p:grpSp>
    </p:spTree>
    <p:extLst>
      <p:ext uri="{BB962C8B-B14F-4D97-AF65-F5344CB8AC3E}">
        <p14:creationId xmlns:p14="http://schemas.microsoft.com/office/powerpoint/2010/main" val="21345273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57A9E6A-3090-9976-75CE-53A97E8863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595E85B8-920D-09B2-79A6-01DD6A3CFC40}"/>
              </a:ext>
            </a:extLst>
          </p:cNvPr>
          <p:cNvSpPr txBox="1"/>
          <p:nvPr/>
        </p:nvSpPr>
        <p:spPr>
          <a:xfrm>
            <a:off x="1779191" y="677217"/>
            <a:ext cx="6733125" cy="7325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1pPr>
            <a:lvl2pPr marL="653122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2pPr>
            <a:lvl3pPr marL="1306243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3pPr>
            <a:lvl4pPr marL="1959365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4pPr>
            <a:lvl5pPr marL="2612487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5pPr>
            <a:lvl6pPr marL="3265608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6pPr>
            <a:lvl7pPr marL="3918730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7pPr>
            <a:lvl8pPr marL="4571851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8pPr>
            <a:lvl9pPr marL="5224973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9pPr>
          </a:lstStyle>
          <a:p>
            <a:r>
              <a:rPr lang="en-US" sz="4160" b="1"/>
              <a:t>Federal funding priorities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384AFE87-2E50-A059-1FFF-E673E062F6AD}"/>
              </a:ext>
            </a:extLst>
          </p:cNvPr>
          <p:cNvGrpSpPr/>
          <p:nvPr/>
        </p:nvGrpSpPr>
        <p:grpSpPr>
          <a:xfrm>
            <a:off x="1799539" y="1435864"/>
            <a:ext cx="11433659" cy="590931"/>
            <a:chOff x="-18289" y="897415"/>
            <a:chExt cx="7146037" cy="369332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11E985A4-FADD-8392-7AA6-A3BFA322838A}"/>
                </a:ext>
              </a:extLst>
            </p:cNvPr>
            <p:cNvSpPr/>
            <p:nvPr/>
          </p:nvSpPr>
          <p:spPr>
            <a:xfrm>
              <a:off x="54863" y="949493"/>
              <a:ext cx="6684265" cy="283464"/>
            </a:xfrm>
            <a:prstGeom prst="rect">
              <a:avLst/>
            </a:prstGeom>
            <a:solidFill>
              <a:srgbClr val="0C533A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1pPr>
              <a:lvl2pPr marL="653122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2pPr>
              <a:lvl3pPr marL="1306243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3pPr>
              <a:lvl4pPr marL="1959365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4pPr>
              <a:lvl5pPr marL="2612487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5pPr>
              <a:lvl6pPr marL="3265608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6pPr>
              <a:lvl7pPr marL="3918730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7pPr>
              <a:lvl8pPr marL="4571851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8pPr>
              <a:lvl9pPr marL="5224973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9pPr>
            </a:lstStyle>
            <a:p>
              <a:pPr algn="ctr"/>
              <a:endParaRPr lang="en-US" sz="5485"/>
            </a:p>
          </p:txBody>
        </p:sp>
        <p:sp>
          <p:nvSpPr>
            <p:cNvPr id="2" name="TextBox 1">
              <a:extLst>
                <a:ext uri="{FF2B5EF4-FFF2-40B4-BE49-F238E27FC236}">
                  <a16:creationId xmlns:a16="http://schemas.microsoft.com/office/drawing/2014/main" id="{6D262428-F4E9-03F5-5524-51A80C877AD9}"/>
                </a:ext>
              </a:extLst>
            </p:cNvPr>
            <p:cNvSpPr txBox="1"/>
            <p:nvPr/>
          </p:nvSpPr>
          <p:spPr>
            <a:xfrm>
              <a:off x="-18289" y="897415"/>
              <a:ext cx="714603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1pPr>
              <a:lvl2pPr marL="653122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2pPr>
              <a:lvl3pPr marL="1306243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3pPr>
              <a:lvl4pPr marL="1959365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4pPr>
              <a:lvl5pPr marL="2612487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5pPr>
              <a:lvl6pPr marL="3265608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6pPr>
              <a:lvl7pPr marL="3918730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7pPr>
              <a:lvl8pPr marL="4571851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8pPr>
              <a:lvl9pPr marL="5224973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9pPr>
            </a:lstStyle>
            <a:p>
              <a:pPr>
                <a:spcAft>
                  <a:spcPts val="960"/>
                </a:spcAft>
              </a:pPr>
              <a:r>
                <a:rPr lang="en-US" sz="5485">
                  <a:solidFill>
                    <a:schemeClr val="bg1"/>
                  </a:solidFill>
                </a:rPr>
                <a:t>4.	Strengthen and safeguard American health and biotechnology</a:t>
              </a:r>
              <a:endParaRPr lang="en-US" sz="5485"/>
            </a:p>
          </p:txBody>
        </p:sp>
      </p:grpSp>
      <p:pic>
        <p:nvPicPr>
          <p:cNvPr id="13" name="Picture 12">
            <a:extLst>
              <a:ext uri="{FF2B5EF4-FFF2-40B4-BE49-F238E27FC236}">
                <a16:creationId xmlns:a16="http://schemas.microsoft.com/office/drawing/2014/main" id="{109FADFD-98DD-9E45-7F76-1DAAD3920C0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8800" y="2258927"/>
            <a:ext cx="10972800" cy="44140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365892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4062BC5-DF73-82EC-A5C3-137DE9F5186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9BB3E0A4-15A4-0FB3-0F2C-B81BBEFE9060}"/>
              </a:ext>
            </a:extLst>
          </p:cNvPr>
          <p:cNvSpPr txBox="1"/>
          <p:nvPr/>
        </p:nvSpPr>
        <p:spPr>
          <a:xfrm>
            <a:off x="1779191" y="677217"/>
            <a:ext cx="6733125" cy="7325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1pPr>
            <a:lvl2pPr marL="653122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2pPr>
            <a:lvl3pPr marL="1306243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3pPr>
            <a:lvl4pPr marL="1959365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4pPr>
            <a:lvl5pPr marL="2612487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5pPr>
            <a:lvl6pPr marL="3265608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6pPr>
            <a:lvl7pPr marL="3918730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7pPr>
            <a:lvl8pPr marL="4571851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8pPr>
            <a:lvl9pPr marL="5224973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9pPr>
          </a:lstStyle>
          <a:p>
            <a:r>
              <a:rPr lang="en-US" sz="4160" b="1"/>
              <a:t>Federal funding priorities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6667E838-FE31-A7A5-FF87-013CD3637F89}"/>
              </a:ext>
            </a:extLst>
          </p:cNvPr>
          <p:cNvGrpSpPr/>
          <p:nvPr/>
        </p:nvGrpSpPr>
        <p:grpSpPr>
          <a:xfrm>
            <a:off x="1799539" y="1435864"/>
            <a:ext cx="11433659" cy="590931"/>
            <a:chOff x="-18289" y="897415"/>
            <a:chExt cx="7146037" cy="369332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8ED5F94F-B9AD-4D40-6FFE-06F13448CC92}"/>
                </a:ext>
              </a:extLst>
            </p:cNvPr>
            <p:cNvSpPr/>
            <p:nvPr/>
          </p:nvSpPr>
          <p:spPr>
            <a:xfrm>
              <a:off x="54863" y="949493"/>
              <a:ext cx="6684265" cy="283464"/>
            </a:xfrm>
            <a:prstGeom prst="rect">
              <a:avLst/>
            </a:prstGeom>
            <a:solidFill>
              <a:srgbClr val="0C533A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1pPr>
              <a:lvl2pPr marL="653122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2pPr>
              <a:lvl3pPr marL="1306243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3pPr>
              <a:lvl4pPr marL="1959365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4pPr>
              <a:lvl5pPr marL="2612487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5pPr>
              <a:lvl6pPr marL="3265608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6pPr>
              <a:lvl7pPr marL="3918730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7pPr>
              <a:lvl8pPr marL="4571851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8pPr>
              <a:lvl9pPr marL="5224973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9pPr>
            </a:lstStyle>
            <a:p>
              <a:pPr algn="ctr"/>
              <a:endParaRPr lang="en-US" sz="5485"/>
            </a:p>
          </p:txBody>
        </p:sp>
        <p:sp>
          <p:nvSpPr>
            <p:cNvPr id="2" name="TextBox 1">
              <a:extLst>
                <a:ext uri="{FF2B5EF4-FFF2-40B4-BE49-F238E27FC236}">
                  <a16:creationId xmlns:a16="http://schemas.microsoft.com/office/drawing/2014/main" id="{B9C1C2A9-6152-4D9E-1FD4-ACB261D4B0F3}"/>
                </a:ext>
              </a:extLst>
            </p:cNvPr>
            <p:cNvSpPr txBox="1"/>
            <p:nvPr/>
          </p:nvSpPr>
          <p:spPr>
            <a:xfrm>
              <a:off x="-18289" y="897415"/>
              <a:ext cx="714603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1pPr>
              <a:lvl2pPr marL="653122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2pPr>
              <a:lvl3pPr marL="1306243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3pPr>
              <a:lvl4pPr marL="1959365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4pPr>
              <a:lvl5pPr marL="2612487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5pPr>
              <a:lvl6pPr marL="3265608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6pPr>
              <a:lvl7pPr marL="3918730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7pPr>
              <a:lvl8pPr marL="4571851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8pPr>
              <a:lvl9pPr marL="5224973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9pPr>
            </a:lstStyle>
            <a:p>
              <a:pPr>
                <a:spcAft>
                  <a:spcPts val="960"/>
                </a:spcAft>
              </a:pPr>
              <a:r>
                <a:rPr lang="en-US" sz="5485">
                  <a:solidFill>
                    <a:schemeClr val="bg1"/>
                  </a:solidFill>
                </a:rPr>
                <a:t>4.	Strengthen and safeguard American health and biotechnology</a:t>
              </a:r>
              <a:endParaRPr lang="en-US" sz="5485"/>
            </a:p>
          </p:txBody>
        </p: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8715F667-3ECC-6AB6-B47F-B0B690392553}"/>
              </a:ext>
            </a:extLst>
          </p:cNvPr>
          <p:cNvGrpSpPr/>
          <p:nvPr/>
        </p:nvGrpSpPr>
        <p:grpSpPr>
          <a:xfrm>
            <a:off x="1828800" y="2125830"/>
            <a:ext cx="11089843" cy="4808938"/>
            <a:chOff x="0" y="2101312"/>
            <a:chExt cx="6931152" cy="3005586"/>
          </a:xfrm>
        </p:grpSpPr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78F93BDF-6EAE-B37A-0505-5DE5A500A615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0" y="2487193"/>
              <a:ext cx="6931152" cy="2619705"/>
            </a:xfrm>
            <a:prstGeom prst="rect">
              <a:avLst/>
            </a:prstGeom>
          </p:spPr>
        </p:pic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DECB5DA1-967A-D102-40C1-89DDA3EA8E85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0" y="2101312"/>
              <a:ext cx="6858000" cy="44710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55437168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F81422D-2D91-1F10-2F45-6643E166D0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350D2C5-2F90-F46C-5730-78DFB89571B9}"/>
              </a:ext>
            </a:extLst>
          </p:cNvPr>
          <p:cNvSpPr txBox="1"/>
          <p:nvPr/>
        </p:nvSpPr>
        <p:spPr>
          <a:xfrm>
            <a:off x="1779191" y="677217"/>
            <a:ext cx="6733125" cy="7325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1pPr>
            <a:lvl2pPr marL="653122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2pPr>
            <a:lvl3pPr marL="1306243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3pPr>
            <a:lvl4pPr marL="1959365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4pPr>
            <a:lvl5pPr marL="2612487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5pPr>
            <a:lvl6pPr marL="3265608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6pPr>
            <a:lvl7pPr marL="3918730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7pPr>
            <a:lvl8pPr marL="4571851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8pPr>
            <a:lvl9pPr marL="5224973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9pPr>
          </a:lstStyle>
          <a:p>
            <a:r>
              <a:rPr lang="en-US" sz="4160" b="1"/>
              <a:t>Federal funding priorities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464223-3070-88BC-7241-9C9A4B6CAFCA}"/>
              </a:ext>
            </a:extLst>
          </p:cNvPr>
          <p:cNvSpPr/>
          <p:nvPr/>
        </p:nvSpPr>
        <p:spPr>
          <a:xfrm>
            <a:off x="1916582" y="4864608"/>
            <a:ext cx="5501032" cy="453542"/>
          </a:xfrm>
          <a:prstGeom prst="rect">
            <a:avLst/>
          </a:prstGeom>
          <a:solidFill>
            <a:srgbClr val="0C533A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1pPr>
            <a:lvl2pPr marL="653122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2pPr>
            <a:lvl3pPr marL="1306243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3pPr>
            <a:lvl4pPr marL="1959365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4pPr>
            <a:lvl5pPr marL="2612487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5pPr>
            <a:lvl6pPr marL="3265608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6pPr>
            <a:lvl7pPr marL="3918730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7pPr>
            <a:lvl8pPr marL="4571851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8pPr>
            <a:lvl9pPr marL="5224973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9pPr>
          </a:lstStyle>
          <a:p>
            <a:pPr algn="ctr"/>
            <a:endParaRPr lang="en-US" sz="5485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6E7B086-2AF6-8C19-E5D9-9B08DE43B634}"/>
              </a:ext>
            </a:extLst>
          </p:cNvPr>
          <p:cNvSpPr/>
          <p:nvPr/>
        </p:nvSpPr>
        <p:spPr>
          <a:xfrm>
            <a:off x="1916582" y="5413249"/>
            <a:ext cx="5501032" cy="1380488"/>
          </a:xfrm>
          <a:prstGeom prst="rect">
            <a:avLst/>
          </a:prstGeom>
          <a:solidFill>
            <a:srgbClr val="0C533A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1pPr>
            <a:lvl2pPr marL="653122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2pPr>
            <a:lvl3pPr marL="1306243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3pPr>
            <a:lvl4pPr marL="1959365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4pPr>
            <a:lvl5pPr marL="2612487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5pPr>
            <a:lvl6pPr marL="3265608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6pPr>
            <a:lvl7pPr marL="3918730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7pPr>
            <a:lvl8pPr marL="4571851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8pPr>
            <a:lvl9pPr marL="5224973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9pPr>
          </a:lstStyle>
          <a:p>
            <a:pPr algn="ctr"/>
            <a:endParaRPr lang="en-US" sz="5485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68B1EA5-B0F5-F250-CEB8-38434EE0B370}"/>
              </a:ext>
            </a:extLst>
          </p:cNvPr>
          <p:cNvSpPr txBox="1"/>
          <p:nvPr/>
        </p:nvSpPr>
        <p:spPr>
          <a:xfrm>
            <a:off x="1916581" y="1435865"/>
            <a:ext cx="5758658" cy="242394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1pPr>
            <a:lvl2pPr marL="653122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2pPr>
            <a:lvl3pPr marL="1306243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3pPr>
            <a:lvl4pPr marL="1959365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4pPr>
            <a:lvl5pPr marL="2612487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5pPr>
            <a:lvl6pPr marL="3265608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6pPr>
            <a:lvl7pPr marL="3918730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7pPr>
            <a:lvl8pPr marL="4571851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8pPr>
            <a:lvl9pPr marL="5224973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9pPr>
          </a:lstStyle>
          <a:p>
            <a:r>
              <a:rPr lang="en-US" sz="5485" b="1" i="1"/>
              <a:t>Five R&amp;D Budgetary Priorities</a:t>
            </a:r>
            <a:r>
              <a:rPr lang="en-US" sz="5485"/>
              <a:t>:</a:t>
            </a:r>
          </a:p>
          <a:p>
            <a:pPr marL="459741" indent="-459741">
              <a:spcAft>
                <a:spcPts val="960"/>
              </a:spcAft>
              <a:buFont typeface="+mj-lt"/>
              <a:buAutoNum type="arabicPeriod"/>
            </a:pPr>
            <a:r>
              <a:rPr lang="en-US" sz="5485"/>
              <a:t>Ensure unrivaled American leadership in critical and emerging technologies.</a:t>
            </a:r>
          </a:p>
          <a:p>
            <a:pPr marL="459741" indent="-459741">
              <a:spcAft>
                <a:spcPts val="960"/>
              </a:spcAft>
              <a:buFont typeface="+mj-lt"/>
              <a:buAutoNum type="arabicPeriod"/>
            </a:pPr>
            <a:r>
              <a:rPr lang="en-US" sz="5485"/>
              <a:t>Unleash American energy dominance and explore new frontiers.</a:t>
            </a:r>
          </a:p>
          <a:p>
            <a:pPr marL="459741" indent="-459741">
              <a:spcAft>
                <a:spcPts val="960"/>
              </a:spcAft>
              <a:buFont typeface="+mj-lt"/>
              <a:buAutoNum type="arabicPeriod"/>
            </a:pPr>
            <a:r>
              <a:rPr lang="en-US" sz="5485">
                <a:solidFill>
                  <a:schemeClr val="bg1"/>
                </a:solidFill>
              </a:rPr>
              <a:t>Strengthen American security.</a:t>
            </a:r>
          </a:p>
          <a:p>
            <a:pPr marL="459741" indent="-459741">
              <a:spcAft>
                <a:spcPts val="960"/>
              </a:spcAft>
              <a:buFont typeface="+mj-lt"/>
              <a:buAutoNum type="arabicPeriod"/>
            </a:pPr>
            <a:r>
              <a:rPr lang="en-US" sz="5485">
                <a:solidFill>
                  <a:schemeClr val="bg1"/>
                </a:solidFill>
              </a:rPr>
              <a:t>Strengthen and safeguard American health and biotechnology.</a:t>
            </a:r>
          </a:p>
          <a:p>
            <a:pPr marL="459741" indent="-459741">
              <a:spcAft>
                <a:spcPts val="960"/>
              </a:spcAft>
              <a:buFont typeface="+mj-lt"/>
              <a:buAutoNum type="arabicPeriod"/>
            </a:pPr>
            <a:r>
              <a:rPr lang="en-US" sz="5485"/>
              <a:t>Assure America’s continued space dominance.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38F15624-646A-C3E6-A899-6DC4E32417CD}"/>
              </a:ext>
            </a:extLst>
          </p:cNvPr>
          <p:cNvSpPr/>
          <p:nvPr/>
        </p:nvSpPr>
        <p:spPr>
          <a:xfrm>
            <a:off x="7724851" y="2436497"/>
            <a:ext cx="4988970" cy="891918"/>
          </a:xfrm>
          <a:prstGeom prst="rect">
            <a:avLst/>
          </a:prstGeom>
          <a:solidFill>
            <a:srgbClr val="0C533A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1pPr>
            <a:lvl2pPr marL="653122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2pPr>
            <a:lvl3pPr marL="1306243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3pPr>
            <a:lvl4pPr marL="1959365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4pPr>
            <a:lvl5pPr marL="2612487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5pPr>
            <a:lvl6pPr marL="3265608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6pPr>
            <a:lvl7pPr marL="3918730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7pPr>
            <a:lvl8pPr marL="4571851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8pPr>
            <a:lvl9pPr marL="5224973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9pPr>
          </a:lstStyle>
          <a:p>
            <a:pPr algn="ctr"/>
            <a:endParaRPr lang="en-US" sz="5485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73F7666-9E28-099F-984E-4DDC32C92838}"/>
              </a:ext>
            </a:extLst>
          </p:cNvPr>
          <p:cNvSpPr txBox="1"/>
          <p:nvPr/>
        </p:nvSpPr>
        <p:spPr>
          <a:xfrm>
            <a:off x="7724851" y="1435865"/>
            <a:ext cx="5126363" cy="225513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1pPr>
            <a:lvl2pPr marL="653122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2pPr>
            <a:lvl3pPr marL="1306243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3pPr>
            <a:lvl4pPr marL="1959365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4pPr>
            <a:lvl5pPr marL="2612487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5pPr>
            <a:lvl6pPr marL="3265608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6pPr>
            <a:lvl7pPr marL="3918730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7pPr>
            <a:lvl8pPr marL="4571851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8pPr>
            <a:lvl9pPr marL="5224973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9pPr>
          </a:lstStyle>
          <a:p>
            <a:r>
              <a:rPr lang="en-US" sz="5485" b="1" i="1"/>
              <a:t>Five High-Priority Crosscutting Actions:</a:t>
            </a:r>
          </a:p>
          <a:p>
            <a:pPr marL="457200" indent="-457200">
              <a:spcAft>
                <a:spcPts val="960"/>
              </a:spcAft>
              <a:buFont typeface="Arial" panose="020B0604020202020204" pitchFamily="34" charset="0"/>
              <a:buChar char="•"/>
            </a:pPr>
            <a:r>
              <a:rPr lang="en-US" sz="5485">
                <a:solidFill>
                  <a:schemeClr val="bg1"/>
                </a:solidFill>
              </a:rPr>
              <a:t>Implement Gold Standard Science.</a:t>
            </a:r>
          </a:p>
          <a:p>
            <a:pPr marL="457200" indent="-457200">
              <a:spcAft>
                <a:spcPts val="960"/>
              </a:spcAft>
              <a:buFont typeface="Arial" panose="020B0604020202020204" pitchFamily="34" charset="0"/>
              <a:buChar char="•"/>
            </a:pPr>
            <a:r>
              <a:rPr lang="en-US" sz="5485"/>
              <a:t>Build the S&amp;T workforce of the future.</a:t>
            </a:r>
          </a:p>
          <a:p>
            <a:pPr marL="457200" indent="-457200">
              <a:spcAft>
                <a:spcPts val="960"/>
              </a:spcAft>
              <a:buFont typeface="Arial" panose="020B0604020202020204" pitchFamily="34" charset="0"/>
              <a:buChar char="•"/>
            </a:pPr>
            <a:r>
              <a:rPr lang="en-US" sz="5485"/>
              <a:t>Expand and make accessible world-class research infrastructure.</a:t>
            </a:r>
          </a:p>
          <a:p>
            <a:pPr marL="457200" indent="-457200">
              <a:spcAft>
                <a:spcPts val="960"/>
              </a:spcAft>
              <a:buFont typeface="Arial" panose="020B0604020202020204" pitchFamily="34" charset="0"/>
              <a:buChar char="•"/>
            </a:pPr>
            <a:r>
              <a:rPr lang="en-US" sz="5485"/>
              <a:t>Revitalize and strengthen America’s S&amp;T ecosystem.</a:t>
            </a:r>
          </a:p>
          <a:p>
            <a:pPr marL="457200" indent="-457200">
              <a:spcAft>
                <a:spcPts val="960"/>
              </a:spcAft>
              <a:buFont typeface="Arial" panose="020B0604020202020204" pitchFamily="34" charset="0"/>
              <a:buChar char="•"/>
            </a:pPr>
            <a:r>
              <a:rPr lang="en-US" sz="5485"/>
              <a:t>Focus on high-value research efforts.</a:t>
            </a:r>
          </a:p>
        </p:txBody>
      </p:sp>
    </p:spTree>
    <p:extLst>
      <p:ext uri="{BB962C8B-B14F-4D97-AF65-F5344CB8AC3E}">
        <p14:creationId xmlns:p14="http://schemas.microsoft.com/office/powerpoint/2010/main" val="188490969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326A7C0-F2A5-15B4-AC06-3E36AD310D5B}"/>
              </a:ext>
            </a:extLst>
          </p:cNvPr>
          <p:cNvSpPr txBox="1"/>
          <p:nvPr/>
        </p:nvSpPr>
        <p:spPr>
          <a:xfrm>
            <a:off x="1779191" y="677217"/>
            <a:ext cx="6733125" cy="7325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1pPr>
            <a:lvl2pPr marL="653122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2pPr>
            <a:lvl3pPr marL="1306243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3pPr>
            <a:lvl4pPr marL="1959365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4pPr>
            <a:lvl5pPr marL="2612487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5pPr>
            <a:lvl6pPr marL="3265608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6pPr>
            <a:lvl7pPr marL="3918730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7pPr>
            <a:lvl8pPr marL="4571851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8pPr>
            <a:lvl9pPr marL="5224973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9pPr>
          </a:lstStyle>
          <a:p>
            <a:r>
              <a:rPr lang="en-US" sz="4160" b="1"/>
              <a:t>Federal funding priorities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D5C8D03-C7A3-A840-FD97-C93BA3E6953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8800" y="1702114"/>
            <a:ext cx="10972800" cy="532280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C86E9D8-9A8F-3614-6C1A-894C9741AE3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72044" y="1624132"/>
            <a:ext cx="1799442" cy="176327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9DA2CFA9-1C79-6281-3864-00A628919037}"/>
              </a:ext>
            </a:extLst>
          </p:cNvPr>
          <p:cNvSpPr txBox="1"/>
          <p:nvPr/>
        </p:nvSpPr>
        <p:spPr>
          <a:xfrm>
            <a:off x="2574951" y="3387403"/>
            <a:ext cx="4337598" cy="2624565"/>
          </a:xfrm>
          <a:prstGeom prst="rect">
            <a:avLst/>
          </a:prstGeom>
          <a:solidFill>
            <a:srgbClr val="0C533A"/>
          </a:solidFill>
        </p:spPr>
        <p:txBody>
          <a:bodyPr wrap="square" rtlCol="0">
            <a:spAutoFit/>
          </a:bodyPr>
          <a:lstStyle>
            <a:defPPr>
              <a:defRPr lang="en-US"/>
            </a:defPPr>
            <a:lvl1pPr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1pPr>
            <a:lvl2pPr marL="653122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2pPr>
            <a:lvl3pPr marL="1306243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3pPr>
            <a:lvl4pPr marL="1959365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4pPr>
            <a:lvl5pPr marL="2612487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5pPr>
            <a:lvl6pPr marL="3265608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6pPr>
            <a:lvl7pPr marL="3918730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7pPr>
            <a:lvl8pPr marL="4571851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8pPr>
            <a:lvl9pPr marL="5224973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9pPr>
          </a:lstStyle>
          <a:p>
            <a:r>
              <a:rPr lang="en-US" sz="5485" b="1">
                <a:solidFill>
                  <a:schemeClr val="bg1"/>
                </a:solidFill>
              </a:rPr>
              <a:t>Gold Standard Science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30EA6E9-2F2F-DE18-8778-9F22CD18A700}"/>
              </a:ext>
            </a:extLst>
          </p:cNvPr>
          <p:cNvSpPr txBox="1"/>
          <p:nvPr/>
        </p:nvSpPr>
        <p:spPr>
          <a:xfrm>
            <a:off x="2640787" y="1230178"/>
            <a:ext cx="10424160" cy="732508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1pPr>
            <a:lvl2pPr marL="653122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2pPr>
            <a:lvl3pPr marL="1306243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3pPr>
            <a:lvl4pPr marL="1959365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4pPr>
            <a:lvl5pPr marL="2612487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5pPr>
            <a:lvl6pPr marL="3265608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6pPr>
            <a:lvl7pPr marL="3918730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7pPr>
            <a:lvl8pPr marL="4571851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8pPr>
            <a:lvl9pPr marL="5224973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9pPr>
          </a:lstStyle>
          <a:p>
            <a:r>
              <a:rPr lang="en-US" sz="2080" b="0" i="0">
                <a:effectLst/>
                <a:latin typeface="Segoe UI" panose="020B0502040204020203" pitchFamily="34" charset="0"/>
                <a:hlinkClick r:id="rId4" tooltip="https://www.whitehouse.gov/wp-content/uploads/2025/03/OSTP-Guidance-for-GSS-June-2025.pdf"/>
              </a:rPr>
              <a:t>https://www.whitehouse.gov/wp-content/uploads/2025/03/OSTP-Guidance-for-GSS-June-2025.pdf</a:t>
            </a:r>
            <a:endParaRPr lang="en-US" sz="2080"/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5">
            <p14:nvContentPartPr>
              <p14:cNvPr id="2" name="Ink 1">
                <a:extLst>
                  <a:ext uri="{FF2B5EF4-FFF2-40B4-BE49-F238E27FC236}">
                    <a16:creationId xmlns:a16="http://schemas.microsoft.com/office/drawing/2014/main" id="{203DF2DA-6D4E-BB8F-EEFC-24C0ECE92A71}"/>
                  </a:ext>
                </a:extLst>
              </p14:cNvPr>
              <p14:cNvContentPartPr/>
              <p14:nvPr/>
            </p14:nvContentPartPr>
            <p14:xfrm>
              <a:off x="4336478" y="6353879"/>
              <a:ext cx="8024813" cy="177259"/>
            </p14:xfrm>
          </p:contentPart>
        </mc:Choice>
        <mc:Fallback>
          <p:pic>
            <p:nvPicPr>
              <p:cNvPr id="2" name="Ink 1">
                <a:extLst>
                  <a:ext uri="{FF2B5EF4-FFF2-40B4-BE49-F238E27FC236}">
                    <a16:creationId xmlns:a16="http://schemas.microsoft.com/office/drawing/2014/main" id="{203DF2DA-6D4E-BB8F-EEFC-24C0ECE92A71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4282480" y="6246232"/>
                <a:ext cx="8132449" cy="392195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7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D2D4E76F-AE46-F3DA-2D36-27D6E88781DF}"/>
                  </a:ext>
                </a:extLst>
              </p14:cNvPr>
              <p14:cNvContentPartPr/>
              <p14:nvPr/>
            </p14:nvContentPartPr>
            <p14:xfrm>
              <a:off x="4518090" y="6669810"/>
              <a:ext cx="3546130" cy="150178"/>
            </p14:xfrm>
          </p:contentPart>
        </mc:Choice>
        <mc:Fallback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D2D4E76F-AE46-F3DA-2D36-27D6E88781DF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4464094" y="6562284"/>
                <a:ext cx="3653763" cy="364872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28270015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ABBF8DA-38D6-6FC0-23BB-86AE837CFE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C3FC8E3-D511-1705-AE44-9D228481F404}"/>
              </a:ext>
            </a:extLst>
          </p:cNvPr>
          <p:cNvSpPr txBox="1"/>
          <p:nvPr/>
        </p:nvSpPr>
        <p:spPr>
          <a:xfrm>
            <a:off x="1779191" y="677217"/>
            <a:ext cx="6733125" cy="7325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1pPr>
            <a:lvl2pPr marL="653122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2pPr>
            <a:lvl3pPr marL="1306243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3pPr>
            <a:lvl4pPr marL="1959365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4pPr>
            <a:lvl5pPr marL="2612487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5pPr>
            <a:lvl6pPr marL="3265608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6pPr>
            <a:lvl7pPr marL="3918730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7pPr>
            <a:lvl8pPr marL="4571851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8pPr>
            <a:lvl9pPr marL="5224973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9pPr>
          </a:lstStyle>
          <a:p>
            <a:r>
              <a:rPr lang="en-US" sz="4160" b="1"/>
              <a:t>Federal funding priorities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084C30F-482F-922D-47C8-10EBBC5A7B2B}"/>
              </a:ext>
            </a:extLst>
          </p:cNvPr>
          <p:cNvSpPr txBox="1"/>
          <p:nvPr/>
        </p:nvSpPr>
        <p:spPr>
          <a:xfrm>
            <a:off x="1905296" y="1462239"/>
            <a:ext cx="5245539" cy="634020"/>
          </a:xfrm>
          <a:prstGeom prst="rect">
            <a:avLst/>
          </a:prstGeom>
          <a:solidFill>
            <a:srgbClr val="0C533A"/>
          </a:solidFill>
        </p:spPr>
        <p:txBody>
          <a:bodyPr wrap="square" rtlCol="0">
            <a:spAutoFit/>
          </a:bodyPr>
          <a:lstStyle>
            <a:defPPr>
              <a:defRPr lang="en-US"/>
            </a:defPPr>
            <a:lvl1pPr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1pPr>
            <a:lvl2pPr marL="653122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2pPr>
            <a:lvl3pPr marL="1306243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3pPr>
            <a:lvl4pPr marL="1959365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4pPr>
            <a:lvl5pPr marL="2612487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5pPr>
            <a:lvl6pPr marL="3265608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6pPr>
            <a:lvl7pPr marL="3918730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7pPr>
            <a:lvl8pPr marL="4571851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8pPr>
            <a:lvl9pPr marL="5224973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9pPr>
          </a:lstStyle>
          <a:p>
            <a:r>
              <a:rPr lang="en-US" sz="3520" b="1">
                <a:solidFill>
                  <a:schemeClr val="bg1"/>
                </a:solidFill>
              </a:rPr>
              <a:t>Gold Standard Science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D30CF2ED-34CD-7218-A1D0-215A3CBD0BDF}"/>
              </a:ext>
            </a:extLst>
          </p:cNvPr>
          <p:cNvSpPr txBox="1"/>
          <p:nvPr/>
        </p:nvSpPr>
        <p:spPr>
          <a:xfrm>
            <a:off x="2093976" y="2156255"/>
            <a:ext cx="10442448" cy="51952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1pPr>
            <a:lvl2pPr marL="653122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2pPr>
            <a:lvl3pPr marL="1306243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3pPr>
            <a:lvl4pPr marL="1959365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4pPr>
            <a:lvl5pPr marL="2612487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5pPr>
            <a:lvl6pPr marL="3265608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6pPr>
            <a:lvl7pPr marL="3918730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7pPr>
            <a:lvl8pPr marL="4571851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8pPr>
            <a:lvl9pPr marL="5224973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9pPr>
          </a:lstStyle>
          <a:p>
            <a:pPr>
              <a:spcAft>
                <a:spcPts val="960"/>
              </a:spcAft>
            </a:pPr>
            <a:r>
              <a:rPr lang="en-US" sz="3200" b="1" i="1"/>
              <a:t>Nine core tenets:</a:t>
            </a:r>
            <a:endParaRPr lang="en-US" sz="3200" i="1"/>
          </a:p>
          <a:p>
            <a:pPr marL="731520" indent="-731520">
              <a:buFont typeface="+mj-lt"/>
              <a:buAutoNum type="arabicPeriod"/>
            </a:pPr>
            <a:r>
              <a:rPr lang="en-US" sz="3200"/>
              <a:t>Reproducible</a:t>
            </a:r>
          </a:p>
          <a:p>
            <a:pPr marL="731520" indent="-731520">
              <a:buFont typeface="+mj-lt"/>
              <a:buAutoNum type="arabicPeriod"/>
            </a:pPr>
            <a:r>
              <a:rPr lang="en-US" sz="3200"/>
              <a:t>Transparent</a:t>
            </a:r>
          </a:p>
          <a:p>
            <a:pPr marL="731520" indent="-731520">
              <a:buFont typeface="+mj-lt"/>
              <a:buAutoNum type="arabicPeriod"/>
            </a:pPr>
            <a:r>
              <a:rPr lang="en-US" sz="3200"/>
              <a:t>Communicative of error and uncertainty</a:t>
            </a:r>
          </a:p>
          <a:p>
            <a:pPr marL="731520" indent="-731520">
              <a:buFont typeface="+mj-lt"/>
              <a:buAutoNum type="arabicPeriod"/>
            </a:pPr>
            <a:r>
              <a:rPr lang="en-US" sz="3200"/>
              <a:t>Collaborative and interdisciplinary</a:t>
            </a:r>
          </a:p>
          <a:p>
            <a:pPr marL="731520" indent="-731520">
              <a:buFont typeface="+mj-lt"/>
              <a:buAutoNum type="arabicPeriod"/>
            </a:pPr>
            <a:r>
              <a:rPr lang="en-US" sz="3200"/>
              <a:t>Skeptical of its findings and assumptions</a:t>
            </a:r>
          </a:p>
          <a:p>
            <a:pPr marL="731520" indent="-731520">
              <a:buFont typeface="+mj-lt"/>
              <a:buAutoNum type="arabicPeriod"/>
            </a:pPr>
            <a:r>
              <a:rPr lang="en-US" sz="3200"/>
              <a:t>Structured for falsifiability of hypotheses</a:t>
            </a:r>
          </a:p>
          <a:p>
            <a:pPr marL="731520" indent="-731520">
              <a:buFont typeface="+mj-lt"/>
              <a:buAutoNum type="arabicPeriod"/>
            </a:pPr>
            <a:r>
              <a:rPr lang="en-US" sz="3200"/>
              <a:t>Subject to unbiased peer review</a:t>
            </a:r>
          </a:p>
          <a:p>
            <a:pPr marL="731520" indent="-731520">
              <a:buFont typeface="+mj-lt"/>
              <a:buAutoNum type="arabicPeriod"/>
            </a:pPr>
            <a:r>
              <a:rPr lang="en-US" sz="3200"/>
              <a:t>Accepting of negative results as positive outcomes</a:t>
            </a:r>
          </a:p>
          <a:p>
            <a:pPr marL="731520" indent="-731520">
              <a:buFont typeface="+mj-lt"/>
              <a:buAutoNum type="arabicPeriod"/>
            </a:pPr>
            <a:r>
              <a:rPr lang="en-US" sz="3200"/>
              <a:t>Without conflicts of interest</a:t>
            </a:r>
          </a:p>
        </p:txBody>
      </p:sp>
    </p:spTree>
    <p:extLst>
      <p:ext uri="{BB962C8B-B14F-4D97-AF65-F5344CB8AC3E}">
        <p14:creationId xmlns:p14="http://schemas.microsoft.com/office/powerpoint/2010/main" val="56851187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95DF42E4-D39B-5138-E6D4-292FA583FC66}"/>
              </a:ext>
            </a:extLst>
          </p:cNvPr>
          <p:cNvGrpSpPr/>
          <p:nvPr/>
        </p:nvGrpSpPr>
        <p:grpSpPr>
          <a:xfrm>
            <a:off x="1828800" y="843343"/>
            <a:ext cx="10972800" cy="3581160"/>
            <a:chOff x="0" y="883705"/>
            <a:chExt cx="6858000" cy="2238225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DF3287D4-7858-B593-F590-CD414C9C0CAC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0" y="2076434"/>
              <a:ext cx="6858000" cy="1045496"/>
            </a:xfrm>
            <a:prstGeom prst="rect">
              <a:avLst/>
            </a:prstGeom>
          </p:spPr>
        </p:pic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D41D5D24-436B-09D6-827E-46FE7C834E74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0" y="883705"/>
              <a:ext cx="6858000" cy="1245537"/>
            </a:xfrm>
            <a:prstGeom prst="rect">
              <a:avLst/>
            </a:prstGeom>
          </p:spPr>
        </p:pic>
      </p:grpSp>
      <p:sp>
        <p:nvSpPr>
          <p:cNvPr id="13" name="TextBox 12">
            <a:extLst>
              <a:ext uri="{FF2B5EF4-FFF2-40B4-BE49-F238E27FC236}">
                <a16:creationId xmlns:a16="http://schemas.microsoft.com/office/drawing/2014/main" id="{6C165694-D657-9575-0955-6AB8D8262559}"/>
              </a:ext>
            </a:extLst>
          </p:cNvPr>
          <p:cNvSpPr txBox="1"/>
          <p:nvPr/>
        </p:nvSpPr>
        <p:spPr>
          <a:xfrm>
            <a:off x="4191612" y="4184042"/>
            <a:ext cx="8741662" cy="43127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1pPr>
            <a:lvl2pPr marL="653122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2pPr>
            <a:lvl3pPr marL="1306243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3pPr>
            <a:lvl4pPr marL="1959365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4pPr>
            <a:lvl5pPr marL="2612487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5pPr>
            <a:lvl6pPr marL="3265608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6pPr>
            <a:lvl7pPr marL="3918730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7pPr>
            <a:lvl8pPr marL="4571851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8pPr>
            <a:lvl9pPr marL="5224973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9pPr>
          </a:lstStyle>
          <a:p>
            <a:pPr>
              <a:spcAft>
                <a:spcPts val="960"/>
              </a:spcAft>
            </a:pPr>
            <a:r>
              <a:rPr lang="en-US" sz="5485" b="1" i="1"/>
              <a:t>Check GSS implementation plan of your target funding agency before proposal submission!</a:t>
            </a:r>
            <a:endParaRPr lang="en-US" sz="5485"/>
          </a:p>
        </p:txBody>
      </p:sp>
    </p:spTree>
    <p:extLst>
      <p:ext uri="{BB962C8B-B14F-4D97-AF65-F5344CB8AC3E}">
        <p14:creationId xmlns:p14="http://schemas.microsoft.com/office/powerpoint/2010/main" val="124973112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14BF260-4285-7960-8A6B-AC5AE82AFF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9267" y="4219877"/>
            <a:ext cx="7388352" cy="3314402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64F65707-2BB7-F1B6-74F1-0DF6B84176C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27270" y="926585"/>
            <a:ext cx="8810941" cy="2469838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42E61011-F8D6-18D0-42A3-052C62BAA78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38211" y="1258214"/>
            <a:ext cx="2104867" cy="211562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DF1A5EB-6640-D267-96BB-2ACB7E7F074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69273" y="4855766"/>
            <a:ext cx="2242718" cy="226988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115A945-232C-2B83-5FEB-478F9EE369FD}"/>
              </a:ext>
            </a:extLst>
          </p:cNvPr>
          <p:cNvSpPr txBox="1"/>
          <p:nvPr/>
        </p:nvSpPr>
        <p:spPr>
          <a:xfrm>
            <a:off x="2898992" y="4833179"/>
            <a:ext cx="6634454" cy="41242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1pPr>
            <a:lvl2pPr marL="653122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2pPr>
            <a:lvl3pPr marL="1306243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3pPr>
            <a:lvl4pPr marL="1959365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4pPr>
            <a:lvl5pPr marL="2612487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5pPr>
            <a:lvl6pPr marL="3265608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6pPr>
            <a:lvl7pPr marL="3918730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7pPr>
            <a:lvl8pPr marL="4571851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8pPr>
            <a:lvl9pPr marL="5224973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9pPr>
          </a:lstStyle>
          <a:p>
            <a:r>
              <a:rPr lang="en-US" sz="2080">
                <a:hlinkClick r:id="rId6"/>
              </a:rPr>
              <a:t>https://www.nsf.gov/policies/gold-standard-science</a:t>
            </a:r>
            <a:endParaRPr lang="en-US" sz="208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6785793-89EE-7D51-AB85-129C5F188857}"/>
              </a:ext>
            </a:extLst>
          </p:cNvPr>
          <p:cNvSpPr txBox="1"/>
          <p:nvPr/>
        </p:nvSpPr>
        <p:spPr>
          <a:xfrm>
            <a:off x="1770279" y="3344666"/>
            <a:ext cx="11413541" cy="732508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1pPr>
            <a:lvl2pPr marL="653122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2pPr>
            <a:lvl3pPr marL="1306243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3pPr>
            <a:lvl4pPr marL="1959365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4pPr>
            <a:lvl5pPr marL="2612487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5pPr>
            <a:lvl6pPr marL="3265608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6pPr>
            <a:lvl7pPr marL="3918730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7pPr>
            <a:lvl8pPr marL="4571851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8pPr>
            <a:lvl9pPr marL="5224973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9pPr>
          </a:lstStyle>
          <a:p>
            <a:r>
              <a:rPr lang="en-US" sz="2080" b="0" i="0">
                <a:effectLst/>
                <a:latin typeface="Segoe UI" panose="020B0502040204020203" pitchFamily="34" charset="0"/>
                <a:hlinkClick r:id="rId7" tooltip="https://www.usda.gov/sites/default/files/documents/gold-standard-science-implementation-plan-2025.pdf"/>
              </a:rPr>
              <a:t>https://www.usda.gov/sites/default/files/documents/gold-standard-science-implementation-plan-2025.pdf</a:t>
            </a:r>
            <a:endParaRPr lang="en-US" sz="2080"/>
          </a:p>
        </p:txBody>
      </p:sp>
    </p:spTree>
    <p:extLst>
      <p:ext uri="{BB962C8B-B14F-4D97-AF65-F5344CB8AC3E}">
        <p14:creationId xmlns:p14="http://schemas.microsoft.com/office/powerpoint/2010/main" val="348697274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2A64946-328F-D054-B63C-877A143BEA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05DEAD0-30D3-5D56-5750-C4D318C68E8D}"/>
              </a:ext>
            </a:extLst>
          </p:cNvPr>
          <p:cNvSpPr txBox="1"/>
          <p:nvPr/>
        </p:nvSpPr>
        <p:spPr>
          <a:xfrm>
            <a:off x="1859658" y="691847"/>
            <a:ext cx="5484066" cy="7325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1pPr>
            <a:lvl2pPr marL="653122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2pPr>
            <a:lvl3pPr marL="1306243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3pPr>
            <a:lvl4pPr marL="1959365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4pPr>
            <a:lvl5pPr marL="2612487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5pPr>
            <a:lvl6pPr marL="3265608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6pPr>
            <a:lvl7pPr marL="3918730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7pPr>
            <a:lvl8pPr marL="4571851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8pPr>
            <a:lvl9pPr marL="5224973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9pPr>
          </a:lstStyle>
          <a:p>
            <a:r>
              <a:rPr lang="en-US" sz="4160" b="1"/>
              <a:t>What should we do?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3A8C776-6A7A-C297-6610-52BEE20F3B7E}"/>
              </a:ext>
            </a:extLst>
          </p:cNvPr>
          <p:cNvSpPr txBox="1"/>
          <p:nvPr/>
        </p:nvSpPr>
        <p:spPr>
          <a:xfrm>
            <a:off x="2384755" y="1748334"/>
            <a:ext cx="10219334" cy="50721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1pPr>
            <a:lvl2pPr marL="653122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2pPr>
            <a:lvl3pPr marL="1306243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3pPr>
            <a:lvl4pPr marL="1959365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4pPr>
            <a:lvl5pPr marL="2612487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5pPr>
            <a:lvl6pPr marL="3265608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6pPr>
            <a:lvl7pPr marL="3918730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7pPr>
            <a:lvl8pPr marL="4571851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8pPr>
            <a:lvl9pPr marL="5224973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9pPr>
          </a:lstStyle>
          <a:p>
            <a:pPr marL="548640" indent="-548640">
              <a:spcAft>
                <a:spcPts val="1920"/>
              </a:spcAft>
              <a:buFont typeface="Arial" panose="020B0604020202020204" pitchFamily="34" charset="0"/>
              <a:buChar char="•"/>
            </a:pPr>
            <a:r>
              <a:rPr lang="en-US" sz="3200"/>
              <a:t>Trust your work and don’t give up!</a:t>
            </a:r>
          </a:p>
          <a:p>
            <a:pPr marL="548640" indent="-548640">
              <a:spcAft>
                <a:spcPts val="1920"/>
              </a:spcAft>
              <a:buFont typeface="Arial" panose="020B0604020202020204" pitchFamily="34" charset="0"/>
              <a:buChar char="•"/>
            </a:pPr>
            <a:r>
              <a:rPr lang="en-US" sz="3200"/>
              <a:t>Be resilient and flexible</a:t>
            </a:r>
          </a:p>
          <a:p>
            <a:pPr marL="548640" indent="-548640">
              <a:spcAft>
                <a:spcPts val="1920"/>
              </a:spcAft>
              <a:buFont typeface="Arial" panose="020B0604020202020204" pitchFamily="34" charset="0"/>
              <a:buChar char="•"/>
            </a:pPr>
            <a:r>
              <a:rPr lang="en-US" sz="3200"/>
              <a:t>Team building and expend your network</a:t>
            </a:r>
          </a:p>
          <a:p>
            <a:pPr marL="548640" indent="-548640">
              <a:spcAft>
                <a:spcPts val="1920"/>
              </a:spcAft>
              <a:buFont typeface="Arial" panose="020B0604020202020204" pitchFamily="34" charset="0"/>
              <a:buChar char="•"/>
            </a:pPr>
            <a:r>
              <a:rPr lang="en-US" sz="3200"/>
              <a:t>Catch up on papers </a:t>
            </a:r>
          </a:p>
          <a:p>
            <a:pPr marL="548640" indent="-548640">
              <a:spcAft>
                <a:spcPts val="1920"/>
              </a:spcAft>
              <a:buFont typeface="Arial" panose="020B0604020202020204" pitchFamily="34" charset="0"/>
              <a:buChar char="•"/>
            </a:pPr>
            <a:r>
              <a:rPr lang="en-US" sz="3200"/>
              <a:t>Build new skills and think about future directions</a:t>
            </a:r>
          </a:p>
          <a:p>
            <a:pPr marL="548640" indent="-548640">
              <a:spcAft>
                <a:spcPts val="1920"/>
              </a:spcAft>
              <a:buFont typeface="Arial" panose="020B0604020202020204" pitchFamily="34" charset="0"/>
              <a:buChar char="•"/>
            </a:pPr>
            <a:r>
              <a:rPr lang="en-US" sz="3200"/>
              <a:t>Look for non-federal funding sources</a:t>
            </a:r>
          </a:p>
          <a:p>
            <a:pPr marL="548640" indent="-548640">
              <a:spcAft>
                <a:spcPts val="1920"/>
              </a:spcAft>
              <a:buFont typeface="Arial" panose="020B0604020202020204" pitchFamily="34" charset="0"/>
              <a:buChar char="•"/>
            </a:pPr>
            <a:r>
              <a:rPr lang="en-US" sz="3200"/>
              <a:t>Utilize MSU resources</a:t>
            </a:r>
          </a:p>
        </p:txBody>
      </p:sp>
      <p:sp>
        <p:nvSpPr>
          <p:cNvPr id="4" name="Half Frame 3">
            <a:extLst>
              <a:ext uri="{FF2B5EF4-FFF2-40B4-BE49-F238E27FC236}">
                <a16:creationId xmlns:a16="http://schemas.microsoft.com/office/drawing/2014/main" id="{820612D5-C978-E1D3-3729-2F82F0EC687F}"/>
              </a:ext>
            </a:extLst>
          </p:cNvPr>
          <p:cNvSpPr/>
          <p:nvPr/>
        </p:nvSpPr>
        <p:spPr>
          <a:xfrm rot="18169634" flipV="1">
            <a:off x="2396733" y="5534444"/>
            <a:ext cx="548640" cy="278136"/>
          </a:xfrm>
          <a:prstGeom prst="halfFrame">
            <a:avLst>
              <a:gd name="adj1" fmla="val 28679"/>
              <a:gd name="adj2" fmla="val 23467"/>
            </a:avLst>
          </a:prstGeom>
          <a:solidFill>
            <a:srgbClr val="0C533A"/>
          </a:solidFill>
          <a:ln w="9525">
            <a:solidFill>
              <a:schemeClr val="bg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1pPr>
            <a:lvl2pPr marL="653122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2pPr>
            <a:lvl3pPr marL="1306243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3pPr>
            <a:lvl4pPr marL="1959365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4pPr>
            <a:lvl5pPr marL="2612487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5pPr>
            <a:lvl6pPr marL="3265608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6pPr>
            <a:lvl7pPr marL="3918730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7pPr>
            <a:lvl8pPr marL="4571851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8pPr>
            <a:lvl9pPr marL="5224973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9pPr>
          </a:lstStyle>
          <a:p>
            <a:pPr algn="ctr"/>
            <a:endParaRPr lang="en-US" sz="5485">
              <a:solidFill>
                <a:schemeClr val="tx1"/>
              </a:solidFill>
            </a:endParaRPr>
          </a:p>
        </p:txBody>
      </p:sp>
      <p:sp>
        <p:nvSpPr>
          <p:cNvPr id="8" name="Half Frame 7">
            <a:extLst>
              <a:ext uri="{FF2B5EF4-FFF2-40B4-BE49-F238E27FC236}">
                <a16:creationId xmlns:a16="http://schemas.microsoft.com/office/drawing/2014/main" id="{B5D862FF-C697-90FA-BB04-20E6A572DCA1}"/>
              </a:ext>
            </a:extLst>
          </p:cNvPr>
          <p:cNvSpPr/>
          <p:nvPr/>
        </p:nvSpPr>
        <p:spPr>
          <a:xfrm rot="18169634" flipV="1">
            <a:off x="2396733" y="6246457"/>
            <a:ext cx="548640" cy="278136"/>
          </a:xfrm>
          <a:prstGeom prst="halfFrame">
            <a:avLst>
              <a:gd name="adj1" fmla="val 28679"/>
              <a:gd name="adj2" fmla="val 23467"/>
            </a:avLst>
          </a:prstGeom>
          <a:solidFill>
            <a:srgbClr val="0C533A"/>
          </a:solidFill>
          <a:ln w="9525">
            <a:solidFill>
              <a:schemeClr val="bg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1pPr>
            <a:lvl2pPr marL="653122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2pPr>
            <a:lvl3pPr marL="1306243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3pPr>
            <a:lvl4pPr marL="1959365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4pPr>
            <a:lvl5pPr marL="2612487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5pPr>
            <a:lvl6pPr marL="3265608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6pPr>
            <a:lvl7pPr marL="3918730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7pPr>
            <a:lvl8pPr marL="4571851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8pPr>
            <a:lvl9pPr marL="5224973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9pPr>
          </a:lstStyle>
          <a:p>
            <a:pPr algn="ctr"/>
            <a:endParaRPr lang="en-US" sz="5485">
              <a:solidFill>
                <a:schemeClr val="tx1"/>
              </a:solidFill>
            </a:endParaRPr>
          </a:p>
        </p:txBody>
      </p:sp>
      <p:sp>
        <p:nvSpPr>
          <p:cNvPr id="5" name="Right Brace 4">
            <a:extLst>
              <a:ext uri="{FF2B5EF4-FFF2-40B4-BE49-F238E27FC236}">
                <a16:creationId xmlns:a16="http://schemas.microsoft.com/office/drawing/2014/main" id="{9CFB6892-F5C7-DE49-7FC9-9D43C893162D}"/>
              </a:ext>
            </a:extLst>
          </p:cNvPr>
          <p:cNvSpPr/>
          <p:nvPr/>
        </p:nvSpPr>
        <p:spPr>
          <a:xfrm>
            <a:off x="9875520" y="5749748"/>
            <a:ext cx="358445" cy="941682"/>
          </a:xfrm>
          <a:prstGeom prst="rightBrace">
            <a:avLst/>
          </a:prstGeom>
          <a:ln>
            <a:solidFill>
              <a:srgbClr val="0C533A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en-US"/>
            </a:defPPr>
            <a:lvl1pPr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1pPr>
            <a:lvl2pPr marL="653122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2pPr>
            <a:lvl3pPr marL="1306243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3pPr>
            <a:lvl4pPr marL="1959365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4pPr>
            <a:lvl5pPr marL="2612487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5pPr>
            <a:lvl6pPr marL="3265608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6pPr>
            <a:lvl7pPr marL="3918730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7pPr>
            <a:lvl8pPr marL="4571851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8pPr>
            <a:lvl9pPr marL="5224973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9pPr>
          </a:lstStyle>
          <a:p>
            <a:pPr algn="ctr"/>
            <a:endParaRPr lang="en-US" sz="5485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6F4CB7E-D0F2-3063-F54B-54EE3CA88A96}"/>
              </a:ext>
            </a:extLst>
          </p:cNvPr>
          <p:cNvSpPr txBox="1"/>
          <p:nvPr/>
        </p:nvSpPr>
        <p:spPr>
          <a:xfrm>
            <a:off x="10199219" y="5869563"/>
            <a:ext cx="2602382" cy="262456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1pPr>
            <a:lvl2pPr marL="653122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2pPr>
            <a:lvl3pPr marL="1306243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3pPr>
            <a:lvl4pPr marL="1959365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4pPr>
            <a:lvl5pPr marL="2612487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5pPr>
            <a:lvl6pPr marL="3265608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6pPr>
            <a:lvl7pPr marL="3918730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7pPr>
            <a:lvl8pPr marL="4571851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8pPr>
            <a:lvl9pPr marL="5224973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9pPr>
          </a:lstStyle>
          <a:p>
            <a:r>
              <a:rPr lang="en-US" sz="5485"/>
              <a:t>@ 11:25 am</a:t>
            </a:r>
          </a:p>
        </p:txBody>
      </p:sp>
    </p:spTree>
    <p:extLst>
      <p:ext uri="{BB962C8B-B14F-4D97-AF65-F5344CB8AC3E}">
        <p14:creationId xmlns:p14="http://schemas.microsoft.com/office/powerpoint/2010/main" val="394401253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5B10C2D-87EA-26B4-6777-1CDF399EFB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2">
            <a:extLst>
              <a:ext uri="{FF2B5EF4-FFF2-40B4-BE49-F238E27FC236}">
                <a16:creationId xmlns:a16="http://schemas.microsoft.com/office/drawing/2014/main" id="{C7FC9DF6-8FEE-72EE-6276-D832C06E9552}"/>
              </a:ext>
            </a:extLst>
          </p:cNvPr>
          <p:cNvSpPr txBox="1">
            <a:spLocks/>
          </p:cNvSpPr>
          <p:nvPr/>
        </p:nvSpPr>
        <p:spPr>
          <a:xfrm>
            <a:off x="2651766" y="3519900"/>
            <a:ext cx="9326880" cy="2522827"/>
          </a:xfrm>
          <a:prstGeom prst="rect">
            <a:avLst/>
          </a:prstGeom>
        </p:spPr>
        <p:txBody>
          <a:bodyPr>
            <a:noAutofit/>
          </a:bodyPr>
          <a:lstStyle>
            <a:defPPr>
              <a:defRPr lang="en-US"/>
            </a:defPPr>
            <a:lvl1pPr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1pPr>
            <a:lvl2pPr marL="653122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2pPr>
            <a:lvl3pPr marL="1306243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3pPr>
            <a:lvl4pPr marL="1959365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4pPr>
            <a:lvl5pPr marL="2612487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5pPr>
            <a:lvl6pPr marL="3265608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6pPr>
            <a:lvl7pPr marL="3918730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7pPr>
            <a:lvl8pPr marL="4571851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8pPr>
            <a:lvl9pPr marL="5224973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9pPr>
          </a:lstStyle>
          <a:p>
            <a:pPr algn="ctr"/>
            <a:endParaRPr lang="en-US" sz="336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2CC40221-1CC8-89C8-0330-BAE61F2644CC}"/>
              </a:ext>
            </a:extLst>
          </p:cNvPr>
          <p:cNvSpPr txBox="1">
            <a:spLocks/>
          </p:cNvSpPr>
          <p:nvPr/>
        </p:nvSpPr>
        <p:spPr>
          <a:xfrm>
            <a:off x="1828801" y="1023484"/>
            <a:ext cx="10972798" cy="2114738"/>
          </a:xfrm>
          <a:prstGeom prst="rect">
            <a:avLst/>
          </a:prstGeom>
        </p:spPr>
        <p:txBody>
          <a:bodyPr>
            <a:noAutofit/>
          </a:bodyPr>
          <a:lstStyle>
            <a:defPPr>
              <a:defRPr lang="en-US"/>
            </a:defPPr>
            <a:lvl1pPr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1pPr>
            <a:lvl2pPr marL="653122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2pPr>
            <a:lvl3pPr marL="1306243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3pPr>
            <a:lvl4pPr marL="1959365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4pPr>
            <a:lvl5pPr marL="2612487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5pPr>
            <a:lvl6pPr marL="3265608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6pPr>
            <a:lvl7pPr marL="3918730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7pPr>
            <a:lvl8pPr marL="4571851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8pPr>
            <a:lvl9pPr marL="5224973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9pPr>
          </a:lstStyle>
          <a:p>
            <a:endParaRPr lang="en-US" sz="4800" b="1" i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6080" b="1">
                <a:latin typeface="Arial" panose="020B0604020202020204" pitchFamily="34" charset="0"/>
                <a:cs typeface="Arial" panose="020B0604020202020204" pitchFamily="34" charset="0"/>
              </a:rPr>
              <a:t>Panelists’ Perspective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ACF4A1F2-DBE4-1D1A-2EF4-C54641667C75}"/>
              </a:ext>
            </a:extLst>
          </p:cNvPr>
          <p:cNvSpPr txBox="1">
            <a:spLocks/>
          </p:cNvSpPr>
          <p:nvPr/>
        </p:nvSpPr>
        <p:spPr>
          <a:xfrm>
            <a:off x="2221315" y="3502778"/>
            <a:ext cx="10187771" cy="3129317"/>
          </a:xfrm>
          <a:prstGeom prst="rect">
            <a:avLst/>
          </a:prstGeom>
        </p:spPr>
        <p:txBody>
          <a:bodyPr>
            <a:noAutofit/>
          </a:bodyPr>
          <a:lstStyle>
            <a:defPPr>
              <a:defRPr lang="en-US"/>
            </a:defPPr>
            <a:lvl1pPr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1pPr>
            <a:lvl2pPr marL="653122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2pPr>
            <a:lvl3pPr marL="1306243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3pPr>
            <a:lvl4pPr marL="1959365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4pPr>
            <a:lvl5pPr marL="2612487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5pPr>
            <a:lvl6pPr marL="3265608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6pPr>
            <a:lvl7pPr marL="3918730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7pPr>
            <a:lvl8pPr marL="4571851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8pPr>
            <a:lvl9pPr marL="5224973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4480" kern="2000">
                <a:latin typeface="Arial" panose="020B0604020202020204" pitchFamily="34" charset="0"/>
                <a:cs typeface="Arial" panose="020B0604020202020204" pitchFamily="34" charset="0"/>
              </a:rPr>
              <a:t>Mary Hausbeck (PSM)</a:t>
            </a:r>
          </a:p>
          <a:p>
            <a:pPr marL="0" indent="0" algn="ctr">
              <a:buNone/>
            </a:pPr>
            <a:r>
              <a:rPr lang="en-US" sz="4480" kern="2000">
                <a:latin typeface="Arial" panose="020B0604020202020204" pitchFamily="34" charset="0"/>
                <a:cs typeface="Arial" panose="020B0604020202020204" pitchFamily="34" charset="0"/>
              </a:rPr>
              <a:t>Eva Almenar </a:t>
            </a:r>
            <a:r>
              <a:rPr lang="en-US" sz="4480" kern="2000" err="1">
                <a:latin typeface="Arial" panose="020B0604020202020204" pitchFamily="34" charset="0"/>
                <a:cs typeface="Arial" panose="020B0604020202020204" pitchFamily="34" charset="0"/>
              </a:rPr>
              <a:t>Rosaleny</a:t>
            </a:r>
            <a:r>
              <a:rPr lang="en-US" sz="4480" kern="2000">
                <a:latin typeface="Arial" panose="020B0604020202020204" pitchFamily="34" charset="0"/>
                <a:cs typeface="Arial" panose="020B0604020202020204" pitchFamily="34" charset="0"/>
              </a:rPr>
              <a:t> (Packaging)</a:t>
            </a:r>
          </a:p>
          <a:p>
            <a:pPr marL="0" indent="0" algn="ctr">
              <a:buNone/>
            </a:pPr>
            <a:r>
              <a:rPr lang="en-US" sz="4480" kern="2000">
                <a:latin typeface="Arial" panose="020B0604020202020204" pitchFamily="34" charset="0"/>
                <a:cs typeface="Arial" panose="020B0604020202020204" pitchFamily="34" charset="0"/>
              </a:rPr>
              <a:t>Asia Dowtin (Forestry)</a:t>
            </a:r>
          </a:p>
        </p:txBody>
      </p:sp>
    </p:spTree>
    <p:extLst>
      <p:ext uri="{BB962C8B-B14F-4D97-AF65-F5344CB8AC3E}">
        <p14:creationId xmlns:p14="http://schemas.microsoft.com/office/powerpoint/2010/main" val="24223982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ouyan_Averill_ABR Centers and Institutes">
            <a:hlinkClick r:id="" action="ppaction://media"/>
            <a:extLst>
              <a:ext uri="{FF2B5EF4-FFF2-40B4-BE49-F238E27FC236}">
                <a16:creationId xmlns:a16="http://schemas.microsoft.com/office/drawing/2014/main" id="{1414F583-0CA8-5DEA-D962-447B8C5DFF2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463675" y="822325"/>
            <a:ext cx="11703050" cy="6583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46708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67D77F6-EBDF-E06B-6BED-98F5A82F85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2">
            <a:extLst>
              <a:ext uri="{FF2B5EF4-FFF2-40B4-BE49-F238E27FC236}">
                <a16:creationId xmlns:a16="http://schemas.microsoft.com/office/drawing/2014/main" id="{7A1406EC-B224-39C1-DA3D-78A9C391F690}"/>
              </a:ext>
            </a:extLst>
          </p:cNvPr>
          <p:cNvSpPr txBox="1">
            <a:spLocks/>
          </p:cNvSpPr>
          <p:nvPr/>
        </p:nvSpPr>
        <p:spPr>
          <a:xfrm>
            <a:off x="2651766" y="3519900"/>
            <a:ext cx="9326880" cy="2522827"/>
          </a:xfrm>
          <a:prstGeom prst="rect">
            <a:avLst/>
          </a:prstGeom>
        </p:spPr>
        <p:txBody>
          <a:bodyPr>
            <a:noAutofit/>
          </a:bodyPr>
          <a:lstStyle>
            <a:defPPr>
              <a:defRPr lang="en-US"/>
            </a:defPPr>
            <a:lvl1pPr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1pPr>
            <a:lvl2pPr marL="653122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2pPr>
            <a:lvl3pPr marL="1306243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3pPr>
            <a:lvl4pPr marL="1959365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4pPr>
            <a:lvl5pPr marL="2612487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5pPr>
            <a:lvl6pPr marL="3265608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6pPr>
            <a:lvl7pPr marL="3918730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7pPr>
            <a:lvl8pPr marL="4571851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8pPr>
            <a:lvl9pPr marL="5224973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9pPr>
          </a:lstStyle>
          <a:p>
            <a:pPr algn="ctr"/>
            <a:endParaRPr lang="en-US" sz="336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92467C87-ACA3-1365-C3FB-06BCA4E1A96C}"/>
              </a:ext>
            </a:extLst>
          </p:cNvPr>
          <p:cNvSpPr txBox="1">
            <a:spLocks/>
          </p:cNvSpPr>
          <p:nvPr/>
        </p:nvSpPr>
        <p:spPr>
          <a:xfrm>
            <a:off x="1828801" y="1828156"/>
            <a:ext cx="10972798" cy="2114738"/>
          </a:xfrm>
          <a:prstGeom prst="rect">
            <a:avLst/>
          </a:prstGeom>
        </p:spPr>
        <p:txBody>
          <a:bodyPr>
            <a:noAutofit/>
          </a:bodyPr>
          <a:lstStyle>
            <a:defPPr>
              <a:defRPr lang="en-US"/>
            </a:defPPr>
            <a:lvl1pPr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1pPr>
            <a:lvl2pPr marL="653122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2pPr>
            <a:lvl3pPr marL="1306243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3pPr>
            <a:lvl4pPr marL="1959365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4pPr>
            <a:lvl5pPr marL="2612487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5pPr>
            <a:lvl6pPr marL="3265608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6pPr>
            <a:lvl7pPr marL="3918730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7pPr>
            <a:lvl8pPr marL="4571851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8pPr>
            <a:lvl9pPr marL="5224973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9pPr>
          </a:lstStyle>
          <a:p>
            <a:endParaRPr lang="en-US" sz="5440" b="1" i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5440" b="1">
                <a:latin typeface="Arial" panose="020B0604020202020204" pitchFamily="34" charset="0"/>
                <a:cs typeface="Arial" panose="020B0604020202020204" pitchFamily="34" charset="0"/>
              </a:rPr>
              <a:t>Internal Resources, Funding Programs, &amp; Early Support</a:t>
            </a:r>
          </a:p>
        </p:txBody>
      </p:sp>
    </p:spTree>
    <p:extLst>
      <p:ext uri="{BB962C8B-B14F-4D97-AF65-F5344CB8AC3E}">
        <p14:creationId xmlns:p14="http://schemas.microsoft.com/office/powerpoint/2010/main" val="210244665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07DEF6-A86B-E3CD-0624-30F98B8593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576261D-6E6D-EE8F-BAB8-37A10C96A0E2}"/>
              </a:ext>
            </a:extLst>
          </p:cNvPr>
          <p:cNvSpPr txBox="1"/>
          <p:nvPr/>
        </p:nvSpPr>
        <p:spPr>
          <a:xfrm>
            <a:off x="1859657" y="691847"/>
            <a:ext cx="5632826" cy="7325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1pPr>
            <a:lvl2pPr marL="653122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2pPr>
            <a:lvl3pPr marL="1306243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3pPr>
            <a:lvl4pPr marL="1959365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4pPr>
            <a:lvl5pPr marL="2612487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5pPr>
            <a:lvl6pPr marL="3265608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6pPr>
            <a:lvl7pPr marL="3918730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7pPr>
            <a:lvl8pPr marL="4571851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8pPr>
            <a:lvl9pPr marL="5224973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9pPr>
          </a:lstStyle>
          <a:p>
            <a:r>
              <a:rPr lang="en-US" sz="4160" b="1"/>
              <a:t>What should we do?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40DC2C1-79DA-FCA2-73BD-F275179108DC}"/>
              </a:ext>
            </a:extLst>
          </p:cNvPr>
          <p:cNvSpPr txBox="1"/>
          <p:nvPr/>
        </p:nvSpPr>
        <p:spPr>
          <a:xfrm>
            <a:off x="2384755" y="1748334"/>
            <a:ext cx="10219334" cy="50721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1pPr>
            <a:lvl2pPr marL="653122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2pPr>
            <a:lvl3pPr marL="1306243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3pPr>
            <a:lvl4pPr marL="1959365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4pPr>
            <a:lvl5pPr marL="2612487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5pPr>
            <a:lvl6pPr marL="3265608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6pPr>
            <a:lvl7pPr marL="3918730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7pPr>
            <a:lvl8pPr marL="4571851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8pPr>
            <a:lvl9pPr marL="5224973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9pPr>
          </a:lstStyle>
          <a:p>
            <a:pPr marL="548640" indent="-548640">
              <a:spcAft>
                <a:spcPts val="1920"/>
              </a:spcAft>
              <a:buFont typeface="Arial" panose="020B0604020202020204" pitchFamily="34" charset="0"/>
              <a:buChar char="•"/>
            </a:pPr>
            <a:r>
              <a:rPr lang="en-US" sz="3200"/>
              <a:t>Trust your work and don’t give up!</a:t>
            </a:r>
          </a:p>
          <a:p>
            <a:pPr marL="548640" indent="-548640">
              <a:spcAft>
                <a:spcPts val="1920"/>
              </a:spcAft>
              <a:buFont typeface="Arial" panose="020B0604020202020204" pitchFamily="34" charset="0"/>
              <a:buChar char="•"/>
            </a:pPr>
            <a:r>
              <a:rPr lang="en-US" sz="3200"/>
              <a:t>Be resilient and flexible</a:t>
            </a:r>
          </a:p>
          <a:p>
            <a:pPr marL="548640" indent="-548640">
              <a:spcAft>
                <a:spcPts val="1920"/>
              </a:spcAft>
              <a:buFont typeface="Arial" panose="020B0604020202020204" pitchFamily="34" charset="0"/>
              <a:buChar char="•"/>
            </a:pPr>
            <a:r>
              <a:rPr lang="en-US" sz="3200"/>
              <a:t>Team building and expend your network</a:t>
            </a:r>
          </a:p>
          <a:p>
            <a:pPr marL="548640" indent="-548640">
              <a:spcAft>
                <a:spcPts val="1920"/>
              </a:spcAft>
              <a:buFont typeface="Arial" panose="020B0604020202020204" pitchFamily="34" charset="0"/>
              <a:buChar char="•"/>
            </a:pPr>
            <a:r>
              <a:rPr lang="en-US" sz="3200"/>
              <a:t>Catch up on papers </a:t>
            </a:r>
          </a:p>
          <a:p>
            <a:pPr marL="548640" indent="-548640">
              <a:spcAft>
                <a:spcPts val="1920"/>
              </a:spcAft>
              <a:buFont typeface="Arial" panose="020B0604020202020204" pitchFamily="34" charset="0"/>
              <a:buChar char="•"/>
            </a:pPr>
            <a:r>
              <a:rPr lang="en-US" sz="3200"/>
              <a:t>Build new skills and think about future directions</a:t>
            </a:r>
          </a:p>
          <a:p>
            <a:pPr marL="548640" indent="-548640">
              <a:spcAft>
                <a:spcPts val="1920"/>
              </a:spcAft>
              <a:buFont typeface="Arial" panose="020B0604020202020204" pitchFamily="34" charset="0"/>
              <a:buChar char="•"/>
            </a:pPr>
            <a:r>
              <a:rPr lang="en-US" sz="3200"/>
              <a:t>Look for non-federal funding sources</a:t>
            </a:r>
          </a:p>
          <a:p>
            <a:pPr marL="548640" indent="-548640">
              <a:spcAft>
                <a:spcPts val="1920"/>
              </a:spcAft>
              <a:buFont typeface="Arial" panose="020B0604020202020204" pitchFamily="34" charset="0"/>
              <a:buChar char="•"/>
            </a:pPr>
            <a:r>
              <a:rPr lang="en-US" sz="3200"/>
              <a:t>Utilize MSU resources</a:t>
            </a:r>
          </a:p>
        </p:txBody>
      </p:sp>
      <p:sp>
        <p:nvSpPr>
          <p:cNvPr id="4" name="Half Frame 3">
            <a:extLst>
              <a:ext uri="{FF2B5EF4-FFF2-40B4-BE49-F238E27FC236}">
                <a16:creationId xmlns:a16="http://schemas.microsoft.com/office/drawing/2014/main" id="{F8A2CCBF-1051-C0F8-BD59-8A8955DA3E02}"/>
              </a:ext>
            </a:extLst>
          </p:cNvPr>
          <p:cNvSpPr/>
          <p:nvPr/>
        </p:nvSpPr>
        <p:spPr>
          <a:xfrm rot="18169634" flipV="1">
            <a:off x="2396733" y="5534444"/>
            <a:ext cx="548640" cy="278136"/>
          </a:xfrm>
          <a:prstGeom prst="halfFrame">
            <a:avLst>
              <a:gd name="adj1" fmla="val 28679"/>
              <a:gd name="adj2" fmla="val 23467"/>
            </a:avLst>
          </a:prstGeom>
          <a:solidFill>
            <a:srgbClr val="0C533A"/>
          </a:solidFill>
          <a:ln w="9525">
            <a:solidFill>
              <a:schemeClr val="bg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1pPr>
            <a:lvl2pPr marL="653122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2pPr>
            <a:lvl3pPr marL="1306243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3pPr>
            <a:lvl4pPr marL="1959365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4pPr>
            <a:lvl5pPr marL="2612487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5pPr>
            <a:lvl6pPr marL="3265608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6pPr>
            <a:lvl7pPr marL="3918730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7pPr>
            <a:lvl8pPr marL="4571851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8pPr>
            <a:lvl9pPr marL="5224973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9pPr>
          </a:lstStyle>
          <a:p>
            <a:pPr algn="ctr"/>
            <a:endParaRPr lang="en-US" sz="5485">
              <a:solidFill>
                <a:schemeClr val="tx1"/>
              </a:solidFill>
            </a:endParaRPr>
          </a:p>
        </p:txBody>
      </p:sp>
      <p:sp>
        <p:nvSpPr>
          <p:cNvPr id="8" name="Half Frame 7">
            <a:extLst>
              <a:ext uri="{FF2B5EF4-FFF2-40B4-BE49-F238E27FC236}">
                <a16:creationId xmlns:a16="http://schemas.microsoft.com/office/drawing/2014/main" id="{56718F23-FD60-7AB8-6B67-E4B2733426C4}"/>
              </a:ext>
            </a:extLst>
          </p:cNvPr>
          <p:cNvSpPr/>
          <p:nvPr/>
        </p:nvSpPr>
        <p:spPr>
          <a:xfrm rot="18169634" flipV="1">
            <a:off x="2396733" y="6246457"/>
            <a:ext cx="548640" cy="278136"/>
          </a:xfrm>
          <a:prstGeom prst="halfFrame">
            <a:avLst>
              <a:gd name="adj1" fmla="val 28679"/>
              <a:gd name="adj2" fmla="val 23467"/>
            </a:avLst>
          </a:prstGeom>
          <a:solidFill>
            <a:srgbClr val="0C533A"/>
          </a:solidFill>
          <a:ln w="9525">
            <a:solidFill>
              <a:schemeClr val="bg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1pPr>
            <a:lvl2pPr marL="653122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2pPr>
            <a:lvl3pPr marL="1306243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3pPr>
            <a:lvl4pPr marL="1959365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4pPr>
            <a:lvl5pPr marL="2612487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5pPr>
            <a:lvl6pPr marL="3265608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6pPr>
            <a:lvl7pPr marL="3918730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7pPr>
            <a:lvl8pPr marL="4571851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8pPr>
            <a:lvl9pPr marL="5224973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9pPr>
          </a:lstStyle>
          <a:p>
            <a:pPr algn="ctr"/>
            <a:endParaRPr lang="en-US" sz="5485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108791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714F6BF-6118-9D23-B1D5-6FC0B8DC7B27}"/>
              </a:ext>
            </a:extLst>
          </p:cNvPr>
          <p:cNvSpPr txBox="1"/>
          <p:nvPr/>
        </p:nvSpPr>
        <p:spPr>
          <a:xfrm>
            <a:off x="2004365" y="870509"/>
            <a:ext cx="1021933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1pPr>
            <a:lvl2pPr marL="653122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2pPr>
            <a:lvl3pPr marL="1306243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3pPr>
            <a:lvl4pPr marL="1959365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4pPr>
            <a:lvl5pPr marL="2612487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5pPr>
            <a:lvl6pPr marL="3265608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6pPr>
            <a:lvl7pPr marL="3918730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7pPr>
            <a:lvl8pPr marL="4571851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8pPr>
            <a:lvl9pPr marL="5224973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9pPr>
          </a:lstStyle>
          <a:p>
            <a:pPr>
              <a:spcAft>
                <a:spcPts val="1920"/>
              </a:spcAft>
            </a:pPr>
            <a:r>
              <a:rPr lang="en-US" sz="3200" b="1"/>
              <a:t>Look for non-federal funding sources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293B220-4F0C-E50D-A747-48304A58823E}"/>
              </a:ext>
            </a:extLst>
          </p:cNvPr>
          <p:cNvSpPr txBox="1"/>
          <p:nvPr/>
        </p:nvSpPr>
        <p:spPr>
          <a:xfrm>
            <a:off x="1905609" y="1652379"/>
            <a:ext cx="6002122" cy="10279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1pPr>
            <a:lvl2pPr marL="653122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2pPr>
            <a:lvl3pPr marL="1306243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3pPr>
            <a:lvl4pPr marL="1959365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4pPr>
            <a:lvl5pPr marL="2612487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5pPr>
            <a:lvl6pPr marL="3265608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6pPr>
            <a:lvl7pPr marL="3918730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7pPr>
            <a:lvl8pPr marL="4571851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8pPr>
            <a:lvl9pPr marL="5224973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9pPr>
          </a:lstStyle>
          <a:p>
            <a:pPr marL="548640" indent="-548640">
              <a:buFont typeface="Arial" panose="020B0604020202020204" pitchFamily="34" charset="0"/>
              <a:buChar char="•"/>
            </a:pPr>
            <a:r>
              <a:rPr lang="en-US" sz="3040" b="1" i="1"/>
              <a:t>Foundation opportunities –</a:t>
            </a:r>
            <a:r>
              <a:rPr lang="en-US" sz="3040" b="1" i="1">
                <a:hlinkClick r:id="rId2"/>
              </a:rPr>
              <a:t>MSU Foundation Relations</a:t>
            </a:r>
            <a:endParaRPr lang="en-US" sz="3040" b="1" i="1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26B42866-AD7A-29B7-B1F9-FB9C594BBDD5}"/>
              </a:ext>
            </a:extLst>
          </p:cNvPr>
          <p:cNvGrpSpPr/>
          <p:nvPr/>
        </p:nvGrpSpPr>
        <p:grpSpPr>
          <a:xfrm>
            <a:off x="2350737" y="3243497"/>
            <a:ext cx="5893493" cy="1937290"/>
            <a:chOff x="490802" y="2132807"/>
            <a:chExt cx="3683433" cy="1210806"/>
          </a:xfrm>
        </p:grpSpPr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D2C98228-434A-C206-39A1-6C16928777DD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490802" y="2132807"/>
              <a:ext cx="3683433" cy="1155983"/>
            </a:xfrm>
            <a:prstGeom prst="rect">
              <a:avLst/>
            </a:prstGeom>
          </p:spPr>
        </p:pic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AE712D4C-1D19-8971-5829-12F4F7A9E772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2239996" y="2470361"/>
              <a:ext cx="874720" cy="873252"/>
            </a:xfrm>
            <a:prstGeom prst="rect">
              <a:avLst/>
            </a:prstGeom>
          </p:spPr>
        </p:pic>
      </p:grpSp>
      <p:pic>
        <p:nvPicPr>
          <p:cNvPr id="11" name="Picture 10">
            <a:extLst>
              <a:ext uri="{FF2B5EF4-FFF2-40B4-BE49-F238E27FC236}">
                <a16:creationId xmlns:a16="http://schemas.microsoft.com/office/drawing/2014/main" id="{976D45D1-2607-FE02-6A3C-E342A5E4A7E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92763" y="1724803"/>
            <a:ext cx="1539392" cy="1518694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2D862D3E-88A0-C029-949F-D6C17944F081}"/>
              </a:ext>
            </a:extLst>
          </p:cNvPr>
          <p:cNvSpPr txBox="1"/>
          <p:nvPr/>
        </p:nvSpPr>
        <p:spPr>
          <a:xfrm>
            <a:off x="1905609" y="5500877"/>
            <a:ext cx="5746090" cy="10279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1pPr>
            <a:lvl2pPr marL="653122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2pPr>
            <a:lvl3pPr marL="1306243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3pPr>
            <a:lvl4pPr marL="1959365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4pPr>
            <a:lvl5pPr marL="2612487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5pPr>
            <a:lvl6pPr marL="3265608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6pPr>
            <a:lvl7pPr marL="3918730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7pPr>
            <a:lvl8pPr marL="4571851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8pPr>
            <a:lvl9pPr marL="5224973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9pPr>
          </a:lstStyle>
          <a:p>
            <a:pPr marL="548640" indent="-548640">
              <a:buFont typeface="Arial" panose="020B0604020202020204" pitchFamily="34" charset="0"/>
              <a:buChar char="•"/>
            </a:pPr>
            <a:r>
              <a:rPr lang="en-US" sz="3040" b="1" i="1"/>
              <a:t>Cooperate opportunities –</a:t>
            </a:r>
            <a:r>
              <a:rPr lang="en-US" sz="3040" b="1" i="1">
                <a:hlinkClick r:id="rId6"/>
              </a:rPr>
              <a:t>MSU Cooperate Relations</a:t>
            </a:r>
            <a:endParaRPr lang="en-US" sz="3040" b="1" i="1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694D8313-4112-1BE2-19F0-39DCE8B9D53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92763" y="5409537"/>
            <a:ext cx="1539392" cy="1513608"/>
          </a:xfrm>
          <a:prstGeom prst="rect">
            <a:avLst/>
          </a:prstGeom>
        </p:spPr>
      </p:pic>
      <p:grpSp>
        <p:nvGrpSpPr>
          <p:cNvPr id="30" name="Group 29">
            <a:extLst>
              <a:ext uri="{FF2B5EF4-FFF2-40B4-BE49-F238E27FC236}">
                <a16:creationId xmlns:a16="http://schemas.microsoft.com/office/drawing/2014/main" id="{89E0C141-B064-4C12-86F2-148C752683A9}"/>
              </a:ext>
            </a:extLst>
          </p:cNvPr>
          <p:cNvGrpSpPr/>
          <p:nvPr/>
        </p:nvGrpSpPr>
        <p:grpSpPr>
          <a:xfrm>
            <a:off x="9409395" y="5125868"/>
            <a:ext cx="4120848" cy="2243985"/>
            <a:chOff x="4737872" y="3203668"/>
            <a:chExt cx="2575530" cy="1402491"/>
          </a:xfrm>
        </p:grpSpPr>
        <p:pic>
          <p:nvPicPr>
            <p:cNvPr id="12292" name="Picture 4" descr="Kyle Cutler">
              <a:extLst>
                <a:ext uri="{FF2B5EF4-FFF2-40B4-BE49-F238E27FC236}">
                  <a16:creationId xmlns:a16="http://schemas.microsoft.com/office/drawing/2014/main" id="{6E6D2CFA-EF9D-89E5-36B3-5FB419470BDF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822982" y="3326096"/>
              <a:ext cx="855396" cy="85539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98A74AB7-ACF0-2A38-1D1D-A5970E0EE74C}"/>
                </a:ext>
              </a:extLst>
            </p:cNvPr>
            <p:cNvSpPr txBox="1"/>
            <p:nvPr/>
          </p:nvSpPr>
          <p:spPr>
            <a:xfrm>
              <a:off x="4737872" y="4146003"/>
              <a:ext cx="1632892" cy="230833"/>
            </a:xfrm>
            <a:prstGeom prst="rect">
              <a:avLst/>
            </a:prstGeom>
            <a:noFill/>
          </p:spPr>
          <p:txBody>
            <a:bodyPr wrap="square" lIns="91440" tIns="45720" rIns="91440" bIns="45720" anchor="t">
              <a:spAutoFit/>
            </a:bodyPr>
            <a:lstStyle>
              <a:defPPr>
                <a:defRPr lang="en-US"/>
              </a:defPPr>
              <a:lvl1pPr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1pPr>
              <a:lvl2pPr marL="653122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2pPr>
              <a:lvl3pPr marL="1306243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3pPr>
              <a:lvl4pPr marL="1959365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4pPr>
              <a:lvl5pPr marL="2612487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5pPr>
              <a:lvl6pPr marL="3265608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6pPr>
              <a:lvl7pPr marL="3918730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7pPr>
              <a:lvl8pPr marL="4571851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8pPr>
              <a:lvl9pPr marL="5224973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9pPr>
            </a:lstStyle>
            <a:p>
              <a:pPr algn="l">
                <a:spcBef>
                  <a:spcPts val="960"/>
                </a:spcBef>
                <a:spcAft>
                  <a:spcPts val="0"/>
                </a:spcAft>
                <a:buNone/>
              </a:pPr>
              <a:r>
                <a:rPr lang="en-US" sz="1800" b="1" i="0">
                  <a:solidFill>
                    <a:srgbClr val="444444"/>
                  </a:solidFill>
                  <a:effectLst/>
                  <a:latin typeface="Metropolis"/>
                  <a:ea typeface="ＭＳ Ｐゴシック"/>
                </a:rPr>
                <a:t>Kyle Cutler</a:t>
              </a:r>
              <a:endParaRPr lang="en-US" sz="1800">
                <a:ea typeface="ＭＳ Ｐゴシック"/>
                <a:cs typeface="Arial"/>
              </a:endParaRPr>
            </a:p>
          </p:txBody>
        </p:sp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762E6575-F02F-E7ED-2BAC-5A390CAE26D5}"/>
                </a:ext>
              </a:extLst>
            </p:cNvPr>
            <p:cNvSpPr txBox="1"/>
            <p:nvPr/>
          </p:nvSpPr>
          <p:spPr>
            <a:xfrm>
              <a:off x="5680510" y="3203668"/>
              <a:ext cx="1632892" cy="403957"/>
            </a:xfrm>
            <a:prstGeom prst="rect">
              <a:avLst/>
            </a:prstGeom>
            <a:noFill/>
          </p:spPr>
          <p:txBody>
            <a:bodyPr wrap="square" lIns="91440" tIns="45720" rIns="91440" bIns="45720" anchor="t">
              <a:spAutoFit/>
            </a:bodyPr>
            <a:lstStyle>
              <a:defPPr>
                <a:defRPr lang="en-US"/>
              </a:defPPr>
              <a:lvl1pPr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1pPr>
              <a:lvl2pPr marL="653122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2pPr>
              <a:lvl3pPr marL="1306243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3pPr>
              <a:lvl4pPr marL="1959365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4pPr>
              <a:lvl5pPr marL="2612487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5pPr>
              <a:lvl6pPr marL="3265608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6pPr>
              <a:lvl7pPr marL="3918730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7pPr>
              <a:lvl8pPr marL="4571851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8pPr>
              <a:lvl9pPr marL="5224973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9pPr>
            </a:lstStyle>
            <a:p>
              <a:pPr>
                <a:spcBef>
                  <a:spcPts val="960"/>
                </a:spcBef>
                <a:spcAft>
                  <a:spcPts val="0"/>
                </a:spcAft>
                <a:buNone/>
              </a:pPr>
              <a:r>
                <a:rPr lang="en-US" sz="1800" b="0" i="0">
                  <a:effectLst/>
                  <a:latin typeface="Metropolis"/>
                  <a:ea typeface="ＭＳ Ｐゴシック"/>
                </a:rPr>
                <a:t>Corporate Relations, CANR</a:t>
              </a:r>
              <a:endParaRPr lang="en-US" sz="1800">
                <a:ea typeface="ＭＳ Ｐゴシック"/>
                <a:cs typeface="Arial"/>
              </a:endParaRPr>
            </a:p>
          </p:txBody>
        </p:sp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0AE04591-6EAF-9D11-0CCE-26B8CA6280FC}"/>
                </a:ext>
              </a:extLst>
            </p:cNvPr>
            <p:cNvSpPr txBox="1"/>
            <p:nvPr/>
          </p:nvSpPr>
          <p:spPr>
            <a:xfrm>
              <a:off x="4750184" y="4375326"/>
              <a:ext cx="2011680" cy="230833"/>
            </a:xfrm>
            <a:prstGeom prst="rect">
              <a:avLst/>
            </a:prstGeom>
            <a:noFill/>
          </p:spPr>
          <p:txBody>
            <a:bodyPr wrap="square" lIns="91440" tIns="45720" rIns="91440" bIns="45720" anchor="t">
              <a:spAutoFit/>
            </a:bodyPr>
            <a:lstStyle>
              <a:defPPr>
                <a:defRPr lang="en-US"/>
              </a:defPPr>
              <a:lvl1pPr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1pPr>
              <a:lvl2pPr marL="653122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2pPr>
              <a:lvl3pPr marL="1306243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3pPr>
              <a:lvl4pPr marL="1959365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4pPr>
              <a:lvl5pPr marL="2612487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5pPr>
              <a:lvl6pPr marL="3265608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6pPr>
              <a:lvl7pPr marL="3918730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7pPr>
              <a:lvl8pPr marL="4571851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8pPr>
              <a:lvl9pPr marL="5224973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9pPr>
            </a:lstStyle>
            <a:p>
              <a:r>
                <a:rPr lang="en-US" sz="1800" b="0" i="0" u="sng" dirty="0">
                  <a:solidFill>
                    <a:srgbClr val="18453B"/>
                  </a:solidFill>
                  <a:effectLst/>
                  <a:latin typeface="Metropolis"/>
                  <a:ea typeface="ＭＳ Ｐゴシック"/>
                  <a:hlinkClick r:id="rId9"/>
                </a:rPr>
                <a:t>cutlerky@msu.edu</a:t>
              </a:r>
              <a:endParaRPr lang="en-US" sz="1800" dirty="0">
                <a:ea typeface="ＭＳ Ｐゴシック"/>
                <a:cs typeface="Arial"/>
              </a:endParaRPr>
            </a:p>
          </p:txBody>
        </p:sp>
      </p:grpSp>
      <p:grpSp>
        <p:nvGrpSpPr>
          <p:cNvPr id="29" name="Group 28">
            <a:extLst>
              <a:ext uri="{FF2B5EF4-FFF2-40B4-BE49-F238E27FC236}">
                <a16:creationId xmlns:a16="http://schemas.microsoft.com/office/drawing/2014/main" id="{80086468-7B15-F55D-7648-38CD86755640}"/>
              </a:ext>
            </a:extLst>
          </p:cNvPr>
          <p:cNvGrpSpPr/>
          <p:nvPr/>
        </p:nvGrpSpPr>
        <p:grpSpPr>
          <a:xfrm>
            <a:off x="9347709" y="1469499"/>
            <a:ext cx="4123110" cy="2214782"/>
            <a:chOff x="4699318" y="918437"/>
            <a:chExt cx="2576944" cy="1384239"/>
          </a:xfrm>
        </p:grpSpPr>
        <p:pic>
          <p:nvPicPr>
            <p:cNvPr id="12290" name="Picture 2" descr="Photo of Greg Witbeck">
              <a:extLst>
                <a:ext uri="{FF2B5EF4-FFF2-40B4-BE49-F238E27FC236}">
                  <a16:creationId xmlns:a16="http://schemas.microsoft.com/office/drawing/2014/main" id="{C6D656E3-3A1A-49F6-0BB1-08AF9FFB7516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96029" y="1026199"/>
              <a:ext cx="864108" cy="86812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A921525D-35EF-2864-475A-5D90868634BF}"/>
                </a:ext>
              </a:extLst>
            </p:cNvPr>
            <p:cNvSpPr txBox="1"/>
            <p:nvPr/>
          </p:nvSpPr>
          <p:spPr>
            <a:xfrm>
              <a:off x="4700732" y="1851628"/>
              <a:ext cx="1632892" cy="230833"/>
            </a:xfrm>
            <a:prstGeom prst="rect">
              <a:avLst/>
            </a:prstGeom>
            <a:noFill/>
          </p:spPr>
          <p:txBody>
            <a:bodyPr wrap="square" lIns="91440" tIns="45720" rIns="91440" bIns="45720" anchor="t">
              <a:spAutoFit/>
            </a:bodyPr>
            <a:lstStyle>
              <a:defPPr>
                <a:defRPr lang="en-US"/>
              </a:defPPr>
              <a:lvl1pPr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1pPr>
              <a:lvl2pPr marL="653122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2pPr>
              <a:lvl3pPr marL="1306243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3pPr>
              <a:lvl4pPr marL="1959365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4pPr>
              <a:lvl5pPr marL="2612487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5pPr>
              <a:lvl6pPr marL="3265608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6pPr>
              <a:lvl7pPr marL="3918730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7pPr>
              <a:lvl8pPr marL="4571851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8pPr>
              <a:lvl9pPr marL="5224973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9pPr>
            </a:lstStyle>
            <a:p>
              <a:pPr algn="l">
                <a:spcBef>
                  <a:spcPts val="960"/>
                </a:spcBef>
                <a:spcAft>
                  <a:spcPts val="0"/>
                </a:spcAft>
                <a:buNone/>
              </a:pPr>
              <a:r>
                <a:rPr lang="en-US" sz="1800" b="1" i="0">
                  <a:solidFill>
                    <a:srgbClr val="444444"/>
                  </a:solidFill>
                  <a:effectLst/>
                  <a:latin typeface="Metropolis"/>
                  <a:ea typeface="ＭＳ Ｐゴシック"/>
                </a:rPr>
                <a:t>Greg Witbeck</a:t>
              </a:r>
              <a:endParaRPr lang="en-US" sz="1800">
                <a:ea typeface="ＭＳ Ｐゴシック"/>
                <a:cs typeface="Arial"/>
              </a:endParaRPr>
            </a:p>
          </p:txBody>
        </p:sp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22C7F0EB-DCD0-D57B-9415-CDB5060A89F0}"/>
                </a:ext>
              </a:extLst>
            </p:cNvPr>
            <p:cNvSpPr txBox="1"/>
            <p:nvPr/>
          </p:nvSpPr>
          <p:spPr>
            <a:xfrm>
              <a:off x="5643370" y="918437"/>
              <a:ext cx="1632892" cy="403957"/>
            </a:xfrm>
            <a:prstGeom prst="rect">
              <a:avLst/>
            </a:prstGeom>
            <a:noFill/>
          </p:spPr>
          <p:txBody>
            <a:bodyPr wrap="square" lIns="91440" tIns="45720" rIns="91440" bIns="45720" anchor="t">
              <a:spAutoFit/>
            </a:bodyPr>
            <a:lstStyle>
              <a:defPPr>
                <a:defRPr lang="en-US"/>
              </a:defPPr>
              <a:lvl1pPr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1pPr>
              <a:lvl2pPr marL="653122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2pPr>
              <a:lvl3pPr marL="1306243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3pPr>
              <a:lvl4pPr marL="1959365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4pPr>
              <a:lvl5pPr marL="2612487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5pPr>
              <a:lvl6pPr marL="3265608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6pPr>
              <a:lvl7pPr marL="3918730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7pPr>
              <a:lvl8pPr marL="4571851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8pPr>
              <a:lvl9pPr marL="5224973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9pPr>
            </a:lstStyle>
            <a:p>
              <a:pPr>
                <a:spcBef>
                  <a:spcPts val="960"/>
                </a:spcBef>
                <a:spcAft>
                  <a:spcPts val="0"/>
                </a:spcAft>
                <a:buNone/>
              </a:pPr>
              <a:r>
                <a:rPr lang="en-US" sz="1800" b="0" i="0">
                  <a:effectLst/>
                  <a:latin typeface="Metropolis"/>
                  <a:ea typeface="ＭＳ Ｐゴシック"/>
                </a:rPr>
                <a:t>Foundation Relations, CANR</a:t>
              </a:r>
              <a:endParaRPr lang="en-US" sz="1800">
                <a:ea typeface="ＭＳ Ｐゴシック"/>
                <a:cs typeface="Arial"/>
              </a:endParaRPr>
            </a:p>
          </p:txBody>
        </p:sp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id="{07787780-5159-823C-5F0A-FCA883046DD0}"/>
                </a:ext>
              </a:extLst>
            </p:cNvPr>
            <p:cNvSpPr txBox="1"/>
            <p:nvPr/>
          </p:nvSpPr>
          <p:spPr>
            <a:xfrm>
              <a:off x="4699318" y="2071843"/>
              <a:ext cx="2084832" cy="230833"/>
            </a:xfrm>
            <a:prstGeom prst="rect">
              <a:avLst/>
            </a:prstGeom>
            <a:noFill/>
          </p:spPr>
          <p:txBody>
            <a:bodyPr wrap="square" lIns="91440" tIns="45720" rIns="91440" bIns="45720" anchor="t">
              <a:spAutoFit/>
            </a:bodyPr>
            <a:lstStyle>
              <a:defPPr>
                <a:defRPr lang="en-US"/>
              </a:defPPr>
              <a:lvl1pPr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1pPr>
              <a:lvl2pPr marL="653122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2pPr>
              <a:lvl3pPr marL="1306243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3pPr>
              <a:lvl4pPr marL="1959365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4pPr>
              <a:lvl5pPr marL="2612487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5pPr>
              <a:lvl6pPr marL="3265608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6pPr>
              <a:lvl7pPr marL="3918730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7pPr>
              <a:lvl8pPr marL="4571851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8pPr>
              <a:lvl9pPr marL="5224973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9pPr>
            </a:lstStyle>
            <a:p>
              <a:r>
                <a:rPr lang="en-US" sz="1800" b="0" i="0" u="none" strike="noStrike" dirty="0">
                  <a:solidFill>
                    <a:srgbClr val="457D45"/>
                  </a:solidFill>
                  <a:effectLst/>
                  <a:latin typeface="Metropolis"/>
                  <a:ea typeface="ＭＳ Ｐゴシック"/>
                  <a:hlinkClick r:id="rId11"/>
                </a:rPr>
                <a:t>witbeckg@msu.edu</a:t>
              </a:r>
              <a:endParaRPr lang="en-US" sz="1800">
                <a:ea typeface="ＭＳ Ｐゴシック"/>
                <a:cs typeface="Arial"/>
              </a:endParaRPr>
            </a:p>
          </p:txBody>
        </p:sp>
      </p:grpSp>
      <p:sp>
        <p:nvSpPr>
          <p:cNvPr id="28" name="TextBox 27">
            <a:extLst>
              <a:ext uri="{FF2B5EF4-FFF2-40B4-BE49-F238E27FC236}">
                <a16:creationId xmlns:a16="http://schemas.microsoft.com/office/drawing/2014/main" id="{8E0E2B67-3681-C270-9B40-C4037FA96FB7}"/>
              </a:ext>
            </a:extLst>
          </p:cNvPr>
          <p:cNvSpPr txBox="1"/>
          <p:nvPr/>
        </p:nvSpPr>
        <p:spPr>
          <a:xfrm>
            <a:off x="6455030" y="4053715"/>
            <a:ext cx="6252602" cy="1052596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1pPr>
            <a:lvl2pPr marL="653122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2pPr>
            <a:lvl3pPr marL="1306243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3pPr>
            <a:lvl4pPr marL="1959365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4pPr>
            <a:lvl5pPr marL="2612487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5pPr>
            <a:lvl6pPr marL="3265608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6pPr>
            <a:lvl7pPr marL="3918730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7pPr>
            <a:lvl8pPr marL="4571851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8pPr>
            <a:lvl9pPr marL="5224973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9pPr>
          </a:lstStyle>
          <a:p>
            <a:r>
              <a:rPr lang="en-US" sz="2080" b="0" i="0">
                <a:effectLst/>
                <a:latin typeface="Segoe UI" panose="020B0502040204020203" pitchFamily="34" charset="0"/>
                <a:hlinkClick r:id="rId12" tooltip="https://givingto.msu.edu/ways-to-give/corporate-and-foundation-relations/foundation-relations/foundation-funding-resources"/>
              </a:rPr>
              <a:t>https://givingto.msu.edu/ways-to-give/corporate-and-foundation-relations/foundation-relations/foundation-funding-resources</a:t>
            </a:r>
            <a:endParaRPr lang="en-US" sz="2080"/>
          </a:p>
        </p:txBody>
      </p:sp>
    </p:spTree>
    <p:extLst>
      <p:ext uri="{BB962C8B-B14F-4D97-AF65-F5344CB8AC3E}">
        <p14:creationId xmlns:p14="http://schemas.microsoft.com/office/powerpoint/2010/main" val="24892079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9842E4A-1521-7ABC-932E-ED4CB86C11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193ADC3-576B-89C5-6862-DA2308A151DA}"/>
              </a:ext>
            </a:extLst>
          </p:cNvPr>
          <p:cNvSpPr txBox="1"/>
          <p:nvPr/>
        </p:nvSpPr>
        <p:spPr>
          <a:xfrm>
            <a:off x="2004365" y="870509"/>
            <a:ext cx="1021933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1pPr>
            <a:lvl2pPr marL="653122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2pPr>
            <a:lvl3pPr marL="1306243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3pPr>
            <a:lvl4pPr marL="1959365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4pPr>
            <a:lvl5pPr marL="2612487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5pPr>
            <a:lvl6pPr marL="3265608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6pPr>
            <a:lvl7pPr marL="3918730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7pPr>
            <a:lvl8pPr marL="4571851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8pPr>
            <a:lvl9pPr marL="5224973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9pPr>
          </a:lstStyle>
          <a:p>
            <a:pPr>
              <a:spcAft>
                <a:spcPts val="1920"/>
              </a:spcAft>
            </a:pPr>
            <a:r>
              <a:rPr lang="en-US" sz="3200" b="1"/>
              <a:t>Look for non-federal funding sources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A76AAD8-D11D-6FD8-154E-5C55A4E2D113}"/>
              </a:ext>
            </a:extLst>
          </p:cNvPr>
          <p:cNvSpPr txBox="1"/>
          <p:nvPr/>
        </p:nvSpPr>
        <p:spPr>
          <a:xfrm>
            <a:off x="1905609" y="1652379"/>
            <a:ext cx="6002122" cy="70788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1pPr>
            <a:lvl2pPr marL="653122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2pPr>
            <a:lvl3pPr marL="1306243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3pPr>
            <a:lvl4pPr marL="1959365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4pPr>
            <a:lvl5pPr marL="2612487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5pPr>
            <a:lvl6pPr marL="3265608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6pPr>
            <a:lvl7pPr marL="3918730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7pPr>
            <a:lvl8pPr marL="4571851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8pPr>
            <a:lvl9pPr marL="5224973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9pPr>
          </a:lstStyle>
          <a:p>
            <a:pPr marL="548640" indent="-548640">
              <a:buFont typeface="Arial" panose="020B0604020202020204" pitchFamily="34" charset="0"/>
              <a:buChar char="•"/>
            </a:pPr>
            <a:r>
              <a:rPr lang="en-US" sz="2000" b="1" i="1">
                <a:latin typeface="Arial"/>
                <a:ea typeface="ＭＳ Ｐゴシック"/>
                <a:cs typeface="Arial"/>
              </a:rPr>
              <a:t>Industry opportunities –</a:t>
            </a:r>
            <a:r>
              <a:rPr lang="en-US" sz="2000" b="1" i="1" dirty="0">
                <a:latin typeface="Arial"/>
                <a:ea typeface="ＭＳ Ｐゴシック"/>
                <a:cs typeface="Arial"/>
                <a:hlinkClick r:id="rId2"/>
              </a:rPr>
              <a:t>MSU Innovation Center</a:t>
            </a:r>
            <a:endParaRPr lang="en-US" sz="2000" b="1" i="1" dirty="0">
              <a:latin typeface="Arial"/>
              <a:ea typeface="ＭＳ Ｐゴシック"/>
              <a:cs typeface="Arial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931B7A9-2316-3C76-39AD-1964F4D3BE6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88737" y="2735752"/>
            <a:ext cx="1579835" cy="160721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1CAD279-6C9B-1147-612C-699DDDA4E25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28800" y="5118430"/>
            <a:ext cx="10972800" cy="699365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DC9DAE1E-81A6-46C3-4695-9C6A397DEB0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259452" y="6034502"/>
            <a:ext cx="1374667" cy="1381658"/>
          </a:xfrm>
          <a:prstGeom prst="rect">
            <a:avLst/>
          </a:prstGeom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9F98D9D3-0DC5-419B-89F3-C18FEB896B57}"/>
              </a:ext>
            </a:extLst>
          </p:cNvPr>
          <p:cNvSpPr txBox="1"/>
          <p:nvPr/>
        </p:nvSpPr>
        <p:spPr>
          <a:xfrm>
            <a:off x="2414017" y="6034503"/>
            <a:ext cx="5938139" cy="40011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1pPr>
            <a:lvl2pPr marL="653122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2pPr>
            <a:lvl3pPr marL="1306243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3pPr>
            <a:lvl4pPr marL="1959365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4pPr>
            <a:lvl5pPr marL="2612487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5pPr>
            <a:lvl6pPr marL="3265608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6pPr>
            <a:lvl7pPr marL="3918730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7pPr>
            <a:lvl8pPr marL="4571851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8pPr>
            <a:lvl9pPr marL="5224973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9pPr>
          </a:lstStyle>
          <a:p>
            <a:r>
              <a:rPr lang="en-US" sz="2000" b="1" dirty="0">
                <a:latin typeface="Arial"/>
                <a:ea typeface="ＭＳ Ｐゴシック"/>
                <a:cs typeface="Arial"/>
                <a:hlinkClick r:id="rId6"/>
              </a:rPr>
              <a:t>Translational Funding Initiatives</a:t>
            </a:r>
            <a:endParaRPr lang="en-US" sz="2000" b="1" dirty="0">
              <a:latin typeface="Arial"/>
              <a:ea typeface="ＭＳ Ｐゴシック"/>
              <a:cs typeface="Arial"/>
            </a:endParaRPr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5F9B03AE-1E5F-4FCF-0505-A5F2EB6A14B2}"/>
              </a:ext>
            </a:extLst>
          </p:cNvPr>
          <p:cNvGrpSpPr/>
          <p:nvPr/>
        </p:nvGrpSpPr>
        <p:grpSpPr>
          <a:xfrm>
            <a:off x="7114032" y="1707518"/>
            <a:ext cx="4604918" cy="1447544"/>
            <a:chOff x="3303270" y="1528971"/>
            <a:chExt cx="2878074" cy="904715"/>
          </a:xfrm>
        </p:grpSpPr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07B39042-5284-4AC6-D64F-82821F32039E}"/>
                </a:ext>
              </a:extLst>
            </p:cNvPr>
            <p:cNvSpPr txBox="1"/>
            <p:nvPr/>
          </p:nvSpPr>
          <p:spPr>
            <a:xfrm>
              <a:off x="3467939" y="1528971"/>
              <a:ext cx="2713405" cy="577081"/>
            </a:xfrm>
            <a:prstGeom prst="rect">
              <a:avLst/>
            </a:prstGeom>
            <a:noFill/>
          </p:spPr>
          <p:txBody>
            <a:bodyPr wrap="square" lIns="91440" tIns="45720" rIns="91440" bIns="45720" rtlCol="0" anchor="t">
              <a:spAutoFit/>
            </a:bodyPr>
            <a:lstStyle>
              <a:defPPr>
                <a:defRPr lang="en-US"/>
              </a:defPPr>
              <a:lvl1pPr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1pPr>
              <a:lvl2pPr marL="653122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2pPr>
              <a:lvl3pPr marL="1306243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3pPr>
              <a:lvl4pPr marL="1959365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4pPr>
              <a:lvl5pPr marL="2612487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5pPr>
              <a:lvl6pPr marL="3265608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6pPr>
              <a:lvl7pPr marL="3918730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7pPr>
              <a:lvl8pPr marL="4571851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8pPr>
              <a:lvl9pPr marL="5224973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9pPr>
            </a:lstStyle>
            <a:p>
              <a:pPr marL="548640" indent="-548640">
                <a:buFont typeface="Arial" panose="020B0604020202020204" pitchFamily="34" charset="0"/>
                <a:buChar char="•"/>
              </a:pPr>
              <a:r>
                <a:rPr lang="en-US" sz="1800" dirty="0">
                  <a:latin typeface="Arial"/>
                  <a:ea typeface="ＭＳ Ｐゴシック"/>
                  <a:cs typeface="Arial"/>
                  <a:hlinkClick r:id="rId7"/>
                </a:rPr>
                <a:t>Business Connect</a:t>
              </a:r>
              <a:r>
                <a:rPr lang="en-US" sz="1800" dirty="0">
                  <a:latin typeface="Arial"/>
                  <a:ea typeface="ＭＳ Ｐゴシック"/>
                  <a:cs typeface="Arial"/>
                </a:rPr>
                <a:t> </a:t>
              </a:r>
            </a:p>
            <a:p>
              <a:pPr marL="548640" indent="-548640">
                <a:buFont typeface="Arial" panose="020B0604020202020204" pitchFamily="34" charset="0"/>
                <a:buChar char="•"/>
              </a:pPr>
              <a:r>
                <a:rPr lang="en-US" sz="1800" dirty="0">
                  <a:latin typeface="Arial"/>
                  <a:ea typeface="ＭＳ Ｐゴシック"/>
                  <a:cs typeface="Arial"/>
                  <a:hlinkClick r:id="rId6"/>
                </a:rPr>
                <a:t>MSU Technologies</a:t>
              </a:r>
              <a:endParaRPr lang="en-US" sz="1800" dirty="0">
                <a:latin typeface="Arial"/>
                <a:ea typeface="ＭＳ Ｐゴシック"/>
                <a:cs typeface="Arial"/>
              </a:endParaRPr>
            </a:p>
            <a:p>
              <a:pPr marL="548640" indent="-548640">
                <a:buFont typeface="Arial" panose="020B0604020202020204" pitchFamily="34" charset="0"/>
                <a:buChar char="•"/>
              </a:pPr>
              <a:r>
                <a:rPr lang="en-US" sz="1800" dirty="0">
                  <a:latin typeface="Arial"/>
                  <a:ea typeface="ＭＳ Ｐゴシック"/>
                  <a:cs typeface="Arial"/>
                  <a:hlinkClick r:id="rId8"/>
                </a:rPr>
                <a:t>Spartan Innovations</a:t>
              </a:r>
              <a:endParaRPr lang="en-US" sz="1800" dirty="0">
                <a:latin typeface="Arial"/>
                <a:ea typeface="ＭＳ Ｐゴシック"/>
                <a:cs typeface="Arial"/>
              </a:endParaRPr>
            </a:p>
          </p:txBody>
        </p:sp>
        <p:sp>
          <p:nvSpPr>
            <p:cNvPr id="28" name="Left Brace 27">
              <a:extLst>
                <a:ext uri="{FF2B5EF4-FFF2-40B4-BE49-F238E27FC236}">
                  <a16:creationId xmlns:a16="http://schemas.microsoft.com/office/drawing/2014/main" id="{89D24707-6EB1-6CCD-59BE-99EAC11637ED}"/>
                </a:ext>
              </a:extLst>
            </p:cNvPr>
            <p:cNvSpPr/>
            <p:nvPr/>
          </p:nvSpPr>
          <p:spPr>
            <a:xfrm>
              <a:off x="3303270" y="1588407"/>
              <a:ext cx="198882" cy="845279"/>
            </a:xfrm>
            <a:prstGeom prst="leftBrace">
              <a:avLst/>
            </a:prstGeom>
            <a:ln>
              <a:solidFill>
                <a:srgbClr val="0C533A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>
              <a:defPPr>
                <a:defRPr lang="en-US"/>
              </a:defPPr>
              <a:lvl1pPr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1pPr>
              <a:lvl2pPr marL="653122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2pPr>
              <a:lvl3pPr marL="1306243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3pPr>
              <a:lvl4pPr marL="1959365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4pPr>
              <a:lvl5pPr marL="2612487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5pPr>
              <a:lvl6pPr marL="3265608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6pPr>
              <a:lvl7pPr marL="3918730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7pPr>
              <a:lvl8pPr marL="4571851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8pPr>
              <a:lvl9pPr marL="5224973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9pPr>
            </a:lstStyle>
            <a:p>
              <a:pPr algn="ctr"/>
              <a:endParaRPr lang="en-US" sz="5485"/>
            </a:p>
          </p:txBody>
        </p:sp>
      </p:grpSp>
      <p:grpSp>
        <p:nvGrpSpPr>
          <p:cNvPr id="34" name="Group 33">
            <a:extLst>
              <a:ext uri="{FF2B5EF4-FFF2-40B4-BE49-F238E27FC236}">
                <a16:creationId xmlns:a16="http://schemas.microsoft.com/office/drawing/2014/main" id="{F039C589-0E79-D500-CAB4-9FC10F68A18D}"/>
              </a:ext>
            </a:extLst>
          </p:cNvPr>
          <p:cNvGrpSpPr/>
          <p:nvPr/>
        </p:nvGrpSpPr>
        <p:grpSpPr>
          <a:xfrm>
            <a:off x="6683917" y="3406397"/>
            <a:ext cx="5883597" cy="1453133"/>
            <a:chOff x="3034448" y="2010126"/>
            <a:chExt cx="3677248" cy="908208"/>
          </a:xfrm>
        </p:grpSpPr>
        <p:pic>
          <p:nvPicPr>
            <p:cNvPr id="30" name="Picture 4" descr="Kyle Cutler">
              <a:extLst>
                <a:ext uri="{FF2B5EF4-FFF2-40B4-BE49-F238E27FC236}">
                  <a16:creationId xmlns:a16="http://schemas.microsoft.com/office/drawing/2014/main" id="{C2BA4D5C-E2E8-DF84-76B7-9813A45C0796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034448" y="2062938"/>
              <a:ext cx="855396" cy="85539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89DA3F3F-1452-32C7-8F0E-CAC07D9A8220}"/>
                </a:ext>
              </a:extLst>
            </p:cNvPr>
            <p:cNvSpPr txBox="1"/>
            <p:nvPr/>
          </p:nvSpPr>
          <p:spPr>
            <a:xfrm>
              <a:off x="3876128" y="2010126"/>
              <a:ext cx="1632892" cy="230832"/>
            </a:xfrm>
            <a:prstGeom prst="rect">
              <a:avLst/>
            </a:prstGeom>
            <a:noFill/>
          </p:spPr>
          <p:txBody>
            <a:bodyPr wrap="square" lIns="91440" tIns="45720" rIns="91440" bIns="45720" anchor="t">
              <a:spAutoFit/>
            </a:bodyPr>
            <a:lstStyle>
              <a:defPPr>
                <a:defRPr lang="en-US"/>
              </a:defPPr>
              <a:lvl1pPr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1pPr>
              <a:lvl2pPr marL="653122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2pPr>
              <a:lvl3pPr marL="1306243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3pPr>
              <a:lvl4pPr marL="1959365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4pPr>
              <a:lvl5pPr marL="2612487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5pPr>
              <a:lvl6pPr marL="3265608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6pPr>
              <a:lvl7pPr marL="3918730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7pPr>
              <a:lvl8pPr marL="4571851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8pPr>
              <a:lvl9pPr marL="5224973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9pPr>
            </a:lstStyle>
            <a:p>
              <a:pPr algn="l">
                <a:spcBef>
                  <a:spcPts val="960"/>
                </a:spcBef>
                <a:spcAft>
                  <a:spcPts val="0"/>
                </a:spcAft>
                <a:buNone/>
              </a:pPr>
              <a:r>
                <a:rPr lang="en-US" sz="1800" b="1" i="0">
                  <a:solidFill>
                    <a:srgbClr val="444444"/>
                  </a:solidFill>
                  <a:effectLst/>
                  <a:latin typeface="Metropolis"/>
                  <a:ea typeface="ＭＳ Ｐゴシック"/>
                </a:rPr>
                <a:t>Kyle Cutler</a:t>
              </a:r>
              <a:endParaRPr lang="en-US" sz="1800">
                <a:ea typeface="ＭＳ Ｐゴシック"/>
                <a:cs typeface="Arial"/>
              </a:endParaRPr>
            </a:p>
          </p:txBody>
        </p:sp>
        <p:sp>
          <p:nvSpPr>
            <p:cNvPr id="32" name="TextBox 31">
              <a:extLst>
                <a:ext uri="{FF2B5EF4-FFF2-40B4-BE49-F238E27FC236}">
                  <a16:creationId xmlns:a16="http://schemas.microsoft.com/office/drawing/2014/main" id="{DEC4EDD4-7063-750B-4DC3-97CAD4986DA2}"/>
                </a:ext>
              </a:extLst>
            </p:cNvPr>
            <p:cNvSpPr txBox="1"/>
            <p:nvPr/>
          </p:nvSpPr>
          <p:spPr>
            <a:xfrm>
              <a:off x="3876128" y="2318594"/>
              <a:ext cx="2835568" cy="230832"/>
            </a:xfrm>
            <a:prstGeom prst="rect">
              <a:avLst/>
            </a:prstGeom>
            <a:noFill/>
          </p:spPr>
          <p:txBody>
            <a:bodyPr wrap="square" lIns="91440" tIns="45720" rIns="91440" bIns="45720" anchor="t">
              <a:spAutoFit/>
            </a:bodyPr>
            <a:lstStyle>
              <a:defPPr>
                <a:defRPr lang="en-US"/>
              </a:defPPr>
              <a:lvl1pPr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1pPr>
              <a:lvl2pPr marL="653122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2pPr>
              <a:lvl3pPr marL="1306243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3pPr>
              <a:lvl4pPr marL="1959365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4pPr>
              <a:lvl5pPr marL="2612487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5pPr>
              <a:lvl6pPr marL="3265608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6pPr>
              <a:lvl7pPr marL="3918730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7pPr>
              <a:lvl8pPr marL="4571851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8pPr>
              <a:lvl9pPr marL="5224973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9pPr>
            </a:lstStyle>
            <a:p>
              <a:pPr>
                <a:spcBef>
                  <a:spcPts val="960"/>
                </a:spcBef>
                <a:spcAft>
                  <a:spcPts val="0"/>
                </a:spcAft>
                <a:buNone/>
              </a:pPr>
              <a:r>
                <a:rPr lang="en-US" sz="1800" b="0" i="0">
                  <a:effectLst/>
                  <a:latin typeface="Metropolis"/>
                  <a:ea typeface="ＭＳ Ｐゴシック"/>
                </a:rPr>
                <a:t>Corporate Relations, CANR</a:t>
              </a:r>
              <a:endParaRPr lang="en-US" sz="1800">
                <a:ea typeface="ＭＳ Ｐゴシック"/>
                <a:cs typeface="Arial"/>
              </a:endParaRPr>
            </a:p>
          </p:txBody>
        </p:sp>
        <p:sp>
          <p:nvSpPr>
            <p:cNvPr id="33" name="TextBox 32">
              <a:extLst>
                <a:ext uri="{FF2B5EF4-FFF2-40B4-BE49-F238E27FC236}">
                  <a16:creationId xmlns:a16="http://schemas.microsoft.com/office/drawing/2014/main" id="{07052F89-0963-F7A5-B3FE-1895D688712A}"/>
                </a:ext>
              </a:extLst>
            </p:cNvPr>
            <p:cNvSpPr txBox="1"/>
            <p:nvPr/>
          </p:nvSpPr>
          <p:spPr>
            <a:xfrm>
              <a:off x="3876128" y="2614802"/>
              <a:ext cx="2011680" cy="230833"/>
            </a:xfrm>
            <a:prstGeom prst="rect">
              <a:avLst/>
            </a:prstGeom>
            <a:noFill/>
          </p:spPr>
          <p:txBody>
            <a:bodyPr wrap="square" lIns="91440" tIns="45720" rIns="91440" bIns="45720" anchor="t">
              <a:spAutoFit/>
            </a:bodyPr>
            <a:lstStyle>
              <a:defPPr>
                <a:defRPr lang="en-US"/>
              </a:defPPr>
              <a:lvl1pPr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1pPr>
              <a:lvl2pPr marL="653122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2pPr>
              <a:lvl3pPr marL="1306243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3pPr>
              <a:lvl4pPr marL="1959365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4pPr>
              <a:lvl5pPr marL="2612487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5pPr>
              <a:lvl6pPr marL="3265608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6pPr>
              <a:lvl7pPr marL="3918730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7pPr>
              <a:lvl8pPr marL="4571851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8pPr>
              <a:lvl9pPr marL="5224973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9pPr>
            </a:lstStyle>
            <a:p>
              <a:r>
                <a:rPr lang="en-US" sz="1800" b="0" i="0" u="sng" dirty="0">
                  <a:solidFill>
                    <a:srgbClr val="18453B"/>
                  </a:solidFill>
                  <a:effectLst/>
                  <a:latin typeface="Metropolis"/>
                  <a:ea typeface="ＭＳ Ｐゴシック"/>
                  <a:hlinkClick r:id="rId10"/>
                </a:rPr>
                <a:t>cutlerky@msu.edu</a:t>
              </a:r>
              <a:endParaRPr lang="en-US" sz="1800" dirty="0">
                <a:ea typeface="ＭＳ Ｐゴシック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01780273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9CCA3F6-8482-BE83-E352-7323583F16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3EBAC74-D08E-ED57-D33D-30D0E6FB4C5A}"/>
              </a:ext>
            </a:extLst>
          </p:cNvPr>
          <p:cNvSpPr txBox="1"/>
          <p:nvPr/>
        </p:nvSpPr>
        <p:spPr>
          <a:xfrm>
            <a:off x="2062887" y="892454"/>
            <a:ext cx="1021933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1pPr>
            <a:lvl2pPr marL="653122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2pPr>
            <a:lvl3pPr marL="1306243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3pPr>
            <a:lvl4pPr marL="1959365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4pPr>
            <a:lvl5pPr marL="2612487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5pPr>
            <a:lvl6pPr marL="3265608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6pPr>
            <a:lvl7pPr marL="3918730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7pPr>
            <a:lvl8pPr marL="4571851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8pPr>
            <a:lvl9pPr marL="5224973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9pPr>
          </a:lstStyle>
          <a:p>
            <a:pPr>
              <a:spcAft>
                <a:spcPts val="1920"/>
              </a:spcAft>
            </a:pPr>
            <a:r>
              <a:rPr lang="en-US" sz="3200" b="1"/>
              <a:t>Utilize MSU resources</a:t>
            </a:r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7793A2DD-C59C-310D-8F4F-FB181FC16EAC}"/>
              </a:ext>
            </a:extLst>
          </p:cNvPr>
          <p:cNvGrpSpPr/>
          <p:nvPr/>
        </p:nvGrpSpPr>
        <p:grpSpPr>
          <a:xfrm>
            <a:off x="2114093" y="1640375"/>
            <a:ext cx="10639904" cy="1680851"/>
            <a:chOff x="178308" y="1025234"/>
            <a:chExt cx="6649940" cy="1050532"/>
          </a:xfrm>
        </p:grpSpPr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140494F6-BDAD-30E2-F798-D0110B97CA7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78308" y="1026602"/>
              <a:ext cx="2921508" cy="989257"/>
            </a:xfrm>
            <a:prstGeom prst="rect">
              <a:avLst/>
            </a:prstGeom>
          </p:spPr>
        </p:pic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B8497CE8-9B96-601C-4FF4-DD81C63FD47B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00400" y="1025234"/>
              <a:ext cx="796865" cy="789996"/>
            </a:xfrm>
            <a:prstGeom prst="rect">
              <a:avLst/>
            </a:prstGeom>
          </p:spPr>
        </p:pic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AC89740D-AF31-4CBC-8890-859199AA5805}"/>
                </a:ext>
              </a:extLst>
            </p:cNvPr>
            <p:cNvSpPr txBox="1"/>
            <p:nvPr/>
          </p:nvSpPr>
          <p:spPr>
            <a:xfrm>
              <a:off x="3094066" y="1767989"/>
              <a:ext cx="3734182" cy="30777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en-US"/>
              </a:defPPr>
              <a:lvl1pPr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1pPr>
              <a:lvl2pPr marL="653122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2pPr>
              <a:lvl3pPr marL="1306243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3pPr>
              <a:lvl4pPr marL="1959365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4pPr>
              <a:lvl5pPr marL="2612487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5pPr>
              <a:lvl6pPr marL="3265608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6pPr>
              <a:lvl7pPr marL="3918730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7pPr>
              <a:lvl8pPr marL="4571851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8pPr>
              <a:lvl9pPr marL="5224973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9pPr>
            </a:lstStyle>
            <a:p>
              <a:r>
                <a:rPr lang="en-US" sz="2240">
                  <a:solidFill>
                    <a:srgbClr val="0070C0"/>
                  </a:solidFill>
                  <a:hlinkClick r:id="rId4">
                    <a:extLst>
                      <a:ext uri="{A12FA001-AC4F-418D-AE19-62706E023703}">
                        <ahyp:hlinkClr xmlns:ahyp="http://schemas.microsoft.com/office/drawing/2018/hyperlinkcolor" val="tx"/>
                      </a:ext>
                    </a:extLst>
                  </a:hlinkClick>
                </a:rPr>
                <a:t>https://research.msu.edu/proposal-services</a:t>
              </a:r>
              <a:endParaRPr lang="en-US" sz="2240">
                <a:solidFill>
                  <a:srgbClr val="0070C0"/>
                </a:solidFill>
              </a:endParaRPr>
            </a:p>
          </p:txBody>
        </p:sp>
      </p:grpSp>
      <p:grpSp>
        <p:nvGrpSpPr>
          <p:cNvPr id="32" name="Group 31">
            <a:extLst>
              <a:ext uri="{FF2B5EF4-FFF2-40B4-BE49-F238E27FC236}">
                <a16:creationId xmlns:a16="http://schemas.microsoft.com/office/drawing/2014/main" id="{E8317522-116D-0A75-6546-89CFE9AE8FA8}"/>
              </a:ext>
            </a:extLst>
          </p:cNvPr>
          <p:cNvGrpSpPr/>
          <p:nvPr/>
        </p:nvGrpSpPr>
        <p:grpSpPr>
          <a:xfrm>
            <a:off x="2015338" y="3331121"/>
            <a:ext cx="8241573" cy="1508954"/>
            <a:chOff x="116586" y="2081951"/>
            <a:chExt cx="5150983" cy="943096"/>
          </a:xfrm>
        </p:grpSpPr>
        <p:pic>
          <p:nvPicPr>
            <p:cNvPr id="18" name="Picture 17">
              <a:extLst>
                <a:ext uri="{FF2B5EF4-FFF2-40B4-BE49-F238E27FC236}">
                  <a16:creationId xmlns:a16="http://schemas.microsoft.com/office/drawing/2014/main" id="{B4F9E23E-2CEF-9538-6683-FA8678123248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178308" y="2109708"/>
              <a:ext cx="4294445" cy="677490"/>
            </a:xfrm>
            <a:prstGeom prst="rect">
              <a:avLst/>
            </a:prstGeom>
          </p:spPr>
        </p:pic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302F0AD0-11B3-7997-B98B-55437411EA00}"/>
                </a:ext>
              </a:extLst>
            </p:cNvPr>
            <p:cNvSpPr txBox="1"/>
            <p:nvPr/>
          </p:nvSpPr>
          <p:spPr>
            <a:xfrm>
              <a:off x="116586" y="2717270"/>
              <a:ext cx="4795609" cy="30777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en-US"/>
              </a:defPPr>
              <a:lvl1pPr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1pPr>
              <a:lvl2pPr marL="653122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2pPr>
              <a:lvl3pPr marL="1306243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3pPr>
              <a:lvl4pPr marL="1959365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4pPr>
              <a:lvl5pPr marL="2612487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5pPr>
              <a:lvl6pPr marL="3265608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6pPr>
              <a:lvl7pPr marL="3918730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7pPr>
              <a:lvl8pPr marL="4571851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8pPr>
              <a:lvl9pPr marL="5224973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9pPr>
            </a:lstStyle>
            <a:p>
              <a:r>
                <a:rPr lang="en-US" sz="2240">
                  <a:solidFill>
                    <a:srgbClr val="0070C0"/>
                  </a:solidFill>
                  <a:hlinkClick r:id="rId6">
                    <a:extLst>
                      <a:ext uri="{A12FA001-AC4F-418D-AE19-62706E023703}">
                        <ahyp:hlinkClr xmlns:ahyp="http://schemas.microsoft.com/office/drawing/2018/hyperlinkcolor" val="tx"/>
                      </a:ext>
                    </a:extLst>
                  </a:hlinkClick>
                </a:rPr>
                <a:t>https://research.msu.edu/find-funding/internal-funding</a:t>
              </a:r>
              <a:endParaRPr lang="en-US" sz="2240">
                <a:solidFill>
                  <a:srgbClr val="0070C0"/>
                </a:solidFill>
              </a:endParaRPr>
            </a:p>
          </p:txBody>
        </p:sp>
        <p:pic>
          <p:nvPicPr>
            <p:cNvPr id="20" name="Picture 19">
              <a:extLst>
                <a:ext uri="{FF2B5EF4-FFF2-40B4-BE49-F238E27FC236}">
                  <a16:creationId xmlns:a16="http://schemas.microsoft.com/office/drawing/2014/main" id="{03528224-FB01-12F8-7E8F-5AF489C949AC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4552061" y="2081951"/>
              <a:ext cx="715508" cy="729055"/>
            </a:xfrm>
            <a:prstGeom prst="rect">
              <a:avLst/>
            </a:prstGeom>
          </p:spPr>
        </p:pic>
      </p:grpSp>
      <p:grpSp>
        <p:nvGrpSpPr>
          <p:cNvPr id="33" name="Group 32">
            <a:extLst>
              <a:ext uri="{FF2B5EF4-FFF2-40B4-BE49-F238E27FC236}">
                <a16:creationId xmlns:a16="http://schemas.microsoft.com/office/drawing/2014/main" id="{E5CC49F4-2542-FCE4-1B12-DB35E8F304DD}"/>
              </a:ext>
            </a:extLst>
          </p:cNvPr>
          <p:cNvGrpSpPr/>
          <p:nvPr/>
        </p:nvGrpSpPr>
        <p:grpSpPr>
          <a:xfrm>
            <a:off x="2318918" y="4847360"/>
            <a:ext cx="10782605" cy="1446637"/>
            <a:chOff x="306324" y="3029600"/>
            <a:chExt cx="6739128" cy="904148"/>
          </a:xfrm>
        </p:grpSpPr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027D919B-396C-46E3-D4B0-22D5513F9422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4961157" y="3029600"/>
              <a:ext cx="653260" cy="647686"/>
            </a:xfrm>
            <a:prstGeom prst="rect">
              <a:avLst/>
            </a:prstGeom>
          </p:spPr>
        </p:pic>
        <p:pic>
          <p:nvPicPr>
            <p:cNvPr id="22" name="Picture 21">
              <a:extLst>
                <a:ext uri="{FF2B5EF4-FFF2-40B4-BE49-F238E27FC236}">
                  <a16:creationId xmlns:a16="http://schemas.microsoft.com/office/drawing/2014/main" id="{607FD2D7-FA17-216A-A3E9-6DC1C0D63C59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416052" y="3048310"/>
              <a:ext cx="4471416" cy="614669"/>
            </a:xfrm>
            <a:prstGeom prst="rect">
              <a:avLst/>
            </a:prstGeom>
          </p:spPr>
        </p:pic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31CCC389-FEA0-4A14-A134-4A1C9325EED8}"/>
                </a:ext>
              </a:extLst>
            </p:cNvPr>
            <p:cNvSpPr txBox="1"/>
            <p:nvPr/>
          </p:nvSpPr>
          <p:spPr>
            <a:xfrm>
              <a:off x="306324" y="3625971"/>
              <a:ext cx="6739128" cy="30777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en-US"/>
              </a:defPPr>
              <a:lvl1pPr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1pPr>
              <a:lvl2pPr marL="653122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2pPr>
              <a:lvl3pPr marL="1306243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3pPr>
              <a:lvl4pPr marL="1959365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4pPr>
              <a:lvl5pPr marL="2612487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5pPr>
              <a:lvl6pPr marL="3265608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6pPr>
              <a:lvl7pPr marL="3918730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7pPr>
              <a:lvl8pPr marL="4571851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8pPr>
              <a:lvl9pPr marL="5224973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9pPr>
            </a:lstStyle>
            <a:p>
              <a:r>
                <a:rPr lang="en-US" sz="2240">
                  <a:hlinkClick r:id="rId10"/>
                </a:rPr>
                <a:t>https://research.msu.edu/find-funding/msu-funding-opportunities/jenison-support</a:t>
              </a:r>
              <a:endParaRPr lang="en-US" sz="2240"/>
            </a:p>
          </p:txBody>
        </p:sp>
      </p:grpSp>
      <p:grpSp>
        <p:nvGrpSpPr>
          <p:cNvPr id="34" name="Group 33">
            <a:extLst>
              <a:ext uri="{FF2B5EF4-FFF2-40B4-BE49-F238E27FC236}">
                <a16:creationId xmlns:a16="http://schemas.microsoft.com/office/drawing/2014/main" id="{30F97725-65FD-9947-B08A-3A5FB62B5F56}"/>
              </a:ext>
            </a:extLst>
          </p:cNvPr>
          <p:cNvGrpSpPr/>
          <p:nvPr/>
        </p:nvGrpSpPr>
        <p:grpSpPr>
          <a:xfrm>
            <a:off x="2015338" y="6440513"/>
            <a:ext cx="8183397" cy="1163627"/>
            <a:chOff x="116586" y="4025320"/>
            <a:chExt cx="5114623" cy="727267"/>
          </a:xfrm>
        </p:grpSpPr>
        <p:pic>
          <p:nvPicPr>
            <p:cNvPr id="26" name="Picture 25">
              <a:extLst>
                <a:ext uri="{FF2B5EF4-FFF2-40B4-BE49-F238E27FC236}">
                  <a16:creationId xmlns:a16="http://schemas.microsoft.com/office/drawing/2014/main" id="{0E4C350A-A34A-C4A6-6622-8A2C514E3193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/>
            <a:stretch>
              <a:fillRect/>
            </a:stretch>
          </p:blipFill>
          <p:spPr>
            <a:xfrm>
              <a:off x="178308" y="4036508"/>
              <a:ext cx="4294445" cy="479981"/>
            </a:xfrm>
            <a:prstGeom prst="rect">
              <a:avLst/>
            </a:prstGeom>
          </p:spPr>
        </p:pic>
        <p:sp>
          <p:nvSpPr>
            <p:cNvPr id="28" name="TextBox 27">
              <a:extLst>
                <a:ext uri="{FF2B5EF4-FFF2-40B4-BE49-F238E27FC236}">
                  <a16:creationId xmlns:a16="http://schemas.microsoft.com/office/drawing/2014/main" id="{B28BA87F-E3A6-9064-BA2D-EB02A7CB0527}"/>
                </a:ext>
              </a:extLst>
            </p:cNvPr>
            <p:cNvSpPr txBox="1"/>
            <p:nvPr/>
          </p:nvSpPr>
          <p:spPr>
            <a:xfrm>
              <a:off x="116586" y="4444810"/>
              <a:ext cx="3543300" cy="30777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en-US"/>
              </a:defPPr>
              <a:lvl1pPr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1pPr>
              <a:lvl2pPr marL="653122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2pPr>
              <a:lvl3pPr marL="1306243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3pPr>
              <a:lvl4pPr marL="1959365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4pPr>
              <a:lvl5pPr marL="2612487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5pPr>
              <a:lvl6pPr marL="3265608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6pPr>
              <a:lvl7pPr marL="3918730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7pPr>
              <a:lvl8pPr marL="4571851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8pPr>
              <a:lvl9pPr marL="5224973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9pPr>
            </a:lstStyle>
            <a:p>
              <a:r>
                <a:rPr lang="en-US" sz="2240">
                  <a:hlinkClick r:id="rId12"/>
                </a:rPr>
                <a:t>https://research.msu.edu/events</a:t>
              </a:r>
              <a:endParaRPr lang="en-US" sz="2240"/>
            </a:p>
          </p:txBody>
        </p:sp>
        <p:pic>
          <p:nvPicPr>
            <p:cNvPr id="30" name="Picture 29">
              <a:extLst>
                <a:ext uri="{FF2B5EF4-FFF2-40B4-BE49-F238E27FC236}">
                  <a16:creationId xmlns:a16="http://schemas.microsoft.com/office/drawing/2014/main" id="{CEDD308B-887C-EA50-5080-C0E48DF8D1B8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/>
            <a:stretch>
              <a:fillRect/>
            </a:stretch>
          </p:blipFill>
          <p:spPr>
            <a:xfrm>
              <a:off x="4543726" y="4025320"/>
              <a:ext cx="687483" cy="676647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30016160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2D872EC-BAF1-9A6E-5615-E1301909AE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15DD54D-CE64-2020-AD07-9599DE863D32}"/>
              </a:ext>
            </a:extLst>
          </p:cNvPr>
          <p:cNvSpPr txBox="1"/>
          <p:nvPr/>
        </p:nvSpPr>
        <p:spPr>
          <a:xfrm>
            <a:off x="535745" y="892454"/>
            <a:ext cx="1021933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1pPr>
            <a:lvl2pPr marL="653122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2pPr>
            <a:lvl3pPr marL="1306243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3pPr>
            <a:lvl4pPr marL="1959365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4pPr>
            <a:lvl5pPr marL="2612487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5pPr>
            <a:lvl6pPr marL="3265608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6pPr>
            <a:lvl7pPr marL="3918730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7pPr>
            <a:lvl8pPr marL="4571851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8pPr>
            <a:lvl9pPr marL="5224973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9pPr>
          </a:lstStyle>
          <a:p>
            <a:pPr>
              <a:spcAft>
                <a:spcPts val="1920"/>
              </a:spcAft>
            </a:pPr>
            <a:r>
              <a:rPr lang="en-US" sz="3200" b="1"/>
              <a:t>Utilize MSU resources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973E755-8567-95B5-27B9-316C774A92FA}"/>
              </a:ext>
            </a:extLst>
          </p:cNvPr>
          <p:cNvSpPr txBox="1"/>
          <p:nvPr/>
        </p:nvSpPr>
        <p:spPr>
          <a:xfrm>
            <a:off x="2392071" y="2969971"/>
            <a:ext cx="3896451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1pPr>
            <a:lvl2pPr marL="653122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2pPr>
            <a:lvl3pPr marL="1306243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3pPr>
            <a:lvl4pPr marL="1959365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4pPr>
            <a:lvl5pPr marL="2612487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5pPr>
            <a:lvl6pPr marL="3265608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6pPr>
            <a:lvl7pPr marL="3918730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7pPr>
            <a:lvl8pPr marL="4571851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8pPr>
            <a:lvl9pPr marL="5224973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9pPr>
          </a:lstStyle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1800" dirty="0">
                <a:latin typeface="Arial"/>
                <a:ea typeface="ＭＳ Ｐゴシック"/>
                <a:cs typeface="Arial"/>
                <a:hlinkClick r:id="rId2"/>
              </a:rPr>
              <a:t>ABR-ORS services</a:t>
            </a:r>
            <a:endParaRPr lang="en-US" sz="1800" dirty="0">
              <a:latin typeface="Arial"/>
              <a:ea typeface="ＭＳ Ｐゴシック"/>
              <a:cs typeface="Arial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4B6EB9F-55B1-CF08-7974-E10C3F228CD0}"/>
              </a:ext>
            </a:extLst>
          </p:cNvPr>
          <p:cNvSpPr txBox="1"/>
          <p:nvPr/>
        </p:nvSpPr>
        <p:spPr>
          <a:xfrm>
            <a:off x="2392071" y="4062736"/>
            <a:ext cx="5086520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1pPr>
            <a:lvl2pPr marL="653122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2pPr>
            <a:lvl3pPr marL="1306243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3pPr>
            <a:lvl4pPr marL="1959365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4pPr>
            <a:lvl5pPr marL="2612487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5pPr>
            <a:lvl6pPr marL="3265608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6pPr>
            <a:lvl7pPr marL="3918730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7pPr>
            <a:lvl8pPr marL="4571851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8pPr>
            <a:lvl9pPr marL="5224973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9pPr>
          </a:lstStyle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1800">
                <a:latin typeface="Arial"/>
                <a:ea typeface="ＭＳ Ｐゴシック"/>
                <a:cs typeface="Arial"/>
              </a:rPr>
              <a:t>ABR Seed grant programs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DC90BFE-C738-81F2-8279-3A782DD3B679}"/>
              </a:ext>
            </a:extLst>
          </p:cNvPr>
          <p:cNvSpPr txBox="1"/>
          <p:nvPr/>
        </p:nvSpPr>
        <p:spPr>
          <a:xfrm>
            <a:off x="2392071" y="5218176"/>
            <a:ext cx="7255013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1pPr>
            <a:lvl2pPr marL="653122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2pPr>
            <a:lvl3pPr marL="1306243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3pPr>
            <a:lvl4pPr marL="1959365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4pPr>
            <a:lvl5pPr marL="2612487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5pPr>
            <a:lvl6pPr marL="3265608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6pPr>
            <a:lvl7pPr marL="3918730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7pPr>
            <a:lvl8pPr marL="4571851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8pPr>
            <a:lvl9pPr marL="5224973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9pPr>
          </a:lstStyle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1800">
                <a:latin typeface="Arial"/>
                <a:ea typeface="ＭＳ Ｐゴシック"/>
                <a:cs typeface="Arial"/>
              </a:rPr>
              <a:t>ABR Data Analytics Team (@ 12:15 pm)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AE4F258-DB05-00AE-5F66-72272BB45904}"/>
              </a:ext>
            </a:extLst>
          </p:cNvPr>
          <p:cNvSpPr txBox="1"/>
          <p:nvPr/>
        </p:nvSpPr>
        <p:spPr>
          <a:xfrm>
            <a:off x="2392071" y="4635399"/>
            <a:ext cx="7453221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1pPr>
            <a:lvl2pPr marL="653122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2pPr>
            <a:lvl3pPr marL="1306243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3pPr>
            <a:lvl4pPr marL="1959365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4pPr>
            <a:lvl5pPr marL="2612487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5pPr>
            <a:lvl6pPr marL="3265608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6pPr>
            <a:lvl7pPr marL="3918730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7pPr>
            <a:lvl8pPr marL="4571851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8pPr>
            <a:lvl9pPr marL="5224973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9pPr>
          </a:lstStyle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1800">
                <a:latin typeface="Arial"/>
                <a:ea typeface="ＭＳ Ｐゴシック"/>
                <a:cs typeface="Arial"/>
              </a:rPr>
              <a:t>ABR Communication Team (@ 11:55 am)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B74E9B9-5EC4-12BD-08B3-3CD2D4F957B2}"/>
              </a:ext>
            </a:extLst>
          </p:cNvPr>
          <p:cNvSpPr txBox="1"/>
          <p:nvPr/>
        </p:nvSpPr>
        <p:spPr>
          <a:xfrm>
            <a:off x="2392071" y="3511658"/>
            <a:ext cx="9496242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1pPr>
            <a:lvl2pPr marL="653122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2pPr>
            <a:lvl3pPr marL="1306243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3pPr>
            <a:lvl4pPr marL="1959365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4pPr>
            <a:lvl5pPr marL="2612487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5pPr>
            <a:lvl6pPr marL="3265608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6pPr>
            <a:lvl7pPr marL="3918730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7pPr>
            <a:lvl8pPr marL="4571851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8pPr>
            <a:lvl9pPr marL="5224973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9pPr>
          </a:lstStyle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1800">
                <a:latin typeface="Arial"/>
                <a:ea typeface="ＭＳ Ｐゴシック"/>
                <a:cs typeface="Arial"/>
              </a:rPr>
              <a:t>ABR Research and Extension Centers (@ 11:10 am)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6916E6D-8D81-FEDD-7242-CED577B0E9FB}"/>
              </a:ext>
            </a:extLst>
          </p:cNvPr>
          <p:cNvSpPr txBox="1"/>
          <p:nvPr/>
        </p:nvSpPr>
        <p:spPr>
          <a:xfrm>
            <a:off x="535788" y="6240679"/>
            <a:ext cx="6509005" cy="936410"/>
          </a:xfrm>
          <a:prstGeom prst="rect">
            <a:avLst/>
          </a:prstGeom>
          <a:solidFill>
            <a:srgbClr val="0C533A"/>
          </a:solidFill>
        </p:spPr>
        <p:txBody>
          <a:bodyPr wrap="square" rtlCol="0">
            <a:spAutoFit/>
          </a:bodyPr>
          <a:lstStyle>
            <a:defPPr>
              <a:defRPr lang="en-US"/>
            </a:defPPr>
            <a:lvl1pPr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1pPr>
            <a:lvl2pPr marL="653122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2pPr>
            <a:lvl3pPr marL="1306243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3pPr>
            <a:lvl4pPr marL="1959365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4pPr>
            <a:lvl5pPr marL="2612487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5pPr>
            <a:lvl6pPr marL="3265608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6pPr>
            <a:lvl7pPr marL="3918730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7pPr>
            <a:lvl8pPr marL="4571851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8pPr>
            <a:lvl9pPr marL="5224973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9pPr>
          </a:lstStyle>
          <a:p>
            <a:r>
              <a:rPr lang="en-US" sz="5485" b="1">
                <a:solidFill>
                  <a:schemeClr val="bg1"/>
                </a:solidFill>
              </a:rPr>
              <a:t>MSU Extension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B9D6845-A75E-B2FC-535C-832635E8AB20}"/>
              </a:ext>
            </a:extLst>
          </p:cNvPr>
          <p:cNvSpPr txBox="1"/>
          <p:nvPr/>
        </p:nvSpPr>
        <p:spPr>
          <a:xfrm>
            <a:off x="535788" y="1479924"/>
            <a:ext cx="5759855" cy="936410"/>
          </a:xfrm>
          <a:prstGeom prst="rect">
            <a:avLst/>
          </a:prstGeom>
          <a:solidFill>
            <a:srgbClr val="0C533A"/>
          </a:solidFill>
        </p:spPr>
        <p:txBody>
          <a:bodyPr wrap="square" rtlCol="0">
            <a:spAutoFit/>
          </a:bodyPr>
          <a:lstStyle>
            <a:defPPr>
              <a:defRPr lang="en-US"/>
            </a:defPPr>
            <a:lvl1pPr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1pPr>
            <a:lvl2pPr marL="653122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2pPr>
            <a:lvl3pPr marL="1306243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3pPr>
            <a:lvl4pPr marL="1959365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4pPr>
            <a:lvl5pPr marL="2612487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5pPr>
            <a:lvl6pPr marL="3265608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6pPr>
            <a:lvl7pPr marL="3918730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7pPr>
            <a:lvl8pPr marL="4571851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8pPr>
            <a:lvl9pPr marL="5224973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9pPr>
          </a:lstStyle>
          <a:p>
            <a:r>
              <a:rPr lang="en-US" sz="5485" b="1" err="1">
                <a:solidFill>
                  <a:schemeClr val="bg1"/>
                </a:solidFill>
              </a:rPr>
              <a:t>AgBioResearch</a:t>
            </a:r>
            <a:endParaRPr lang="en-US" sz="5485" b="1">
              <a:solidFill>
                <a:schemeClr val="bg1"/>
              </a:solidFill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8CCD2D0D-0D7A-2B37-215E-F0FF42F056A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31181" y="907326"/>
            <a:ext cx="4498848" cy="1695582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9E8AA71F-5CE9-0784-1655-41FF3C1E4B24}"/>
              </a:ext>
            </a:extLst>
          </p:cNvPr>
          <p:cNvSpPr txBox="1"/>
          <p:nvPr/>
        </p:nvSpPr>
        <p:spPr>
          <a:xfrm>
            <a:off x="7747408" y="2524993"/>
            <a:ext cx="5552237" cy="732508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1pPr>
            <a:lvl2pPr marL="653122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2pPr>
            <a:lvl3pPr marL="1306243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3pPr>
            <a:lvl4pPr marL="1959365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4pPr>
            <a:lvl5pPr marL="2612487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5pPr>
            <a:lvl6pPr marL="3265608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6pPr>
            <a:lvl7pPr marL="3918730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7pPr>
            <a:lvl8pPr marL="4571851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8pPr>
            <a:lvl9pPr marL="5224973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9pPr>
          </a:lstStyle>
          <a:p>
            <a:r>
              <a:rPr lang="en-US" sz="2080">
                <a:hlinkClick r:id="rId4"/>
              </a:rPr>
              <a:t>New Faculty Orientation - </a:t>
            </a:r>
            <a:r>
              <a:rPr lang="en-US" sz="2080" err="1">
                <a:hlinkClick r:id="rId4"/>
              </a:rPr>
              <a:t>AgBioResearch</a:t>
            </a:r>
            <a:r>
              <a:rPr lang="en-US" sz="2080">
                <a:hlinkClick r:id="rId4"/>
              </a:rPr>
              <a:t> Office of Research Support</a:t>
            </a:r>
            <a:endParaRPr lang="en-US" sz="2080"/>
          </a:p>
        </p:txBody>
      </p:sp>
      <p:sp>
        <p:nvSpPr>
          <p:cNvPr id="21" name="Arrow: Right 20">
            <a:extLst>
              <a:ext uri="{FF2B5EF4-FFF2-40B4-BE49-F238E27FC236}">
                <a16:creationId xmlns:a16="http://schemas.microsoft.com/office/drawing/2014/main" id="{9B1A6BA7-AD4B-AB42-5865-1F50FE26F03C}"/>
              </a:ext>
            </a:extLst>
          </p:cNvPr>
          <p:cNvSpPr/>
          <p:nvPr/>
        </p:nvSpPr>
        <p:spPr>
          <a:xfrm rot="20305378">
            <a:off x="6293982" y="2798597"/>
            <a:ext cx="1394709" cy="295466"/>
          </a:xfrm>
          <a:prstGeom prst="rightArrow">
            <a:avLst>
              <a:gd name="adj1" fmla="val 50000"/>
              <a:gd name="adj2" fmla="val 130906"/>
            </a:avLst>
          </a:prstGeom>
          <a:solidFill>
            <a:srgbClr val="0C533A"/>
          </a:solidFill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1pPr>
            <a:lvl2pPr marL="653122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2pPr>
            <a:lvl3pPr marL="1306243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3pPr>
            <a:lvl4pPr marL="1959365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4pPr>
            <a:lvl5pPr marL="2612487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5pPr>
            <a:lvl6pPr marL="3265608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6pPr>
            <a:lvl7pPr marL="3918730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7pPr>
            <a:lvl8pPr marL="4571851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8pPr>
            <a:lvl9pPr marL="5224973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9pPr>
          </a:lstStyle>
          <a:p>
            <a:pPr algn="ctr"/>
            <a:endParaRPr lang="en-US" sz="5485"/>
          </a:p>
        </p:txBody>
      </p:sp>
    </p:spTree>
    <p:extLst>
      <p:ext uri="{BB962C8B-B14F-4D97-AF65-F5344CB8AC3E}">
        <p14:creationId xmlns:p14="http://schemas.microsoft.com/office/powerpoint/2010/main" val="708201113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00FB731-52DD-249A-8D1C-C087DA2BDD97}"/>
              </a:ext>
            </a:extLst>
          </p:cNvPr>
          <p:cNvSpPr txBox="1"/>
          <p:nvPr/>
        </p:nvSpPr>
        <p:spPr>
          <a:xfrm>
            <a:off x="2420014" y="3214174"/>
            <a:ext cx="9790373" cy="7325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1pPr>
            <a:lvl2pPr marL="653122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2pPr>
            <a:lvl3pPr marL="1306243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3pPr>
            <a:lvl4pPr marL="1959365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4pPr>
            <a:lvl5pPr marL="2612487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5pPr>
            <a:lvl6pPr marL="3265608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6pPr>
            <a:lvl7pPr marL="3918730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7pPr>
            <a:lvl8pPr marL="4571851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8pPr>
            <a:lvl9pPr marL="5224973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9pPr>
          </a:lstStyle>
          <a:p>
            <a:r>
              <a:rPr lang="en-US" sz="4160" b="1" err="1"/>
              <a:t>AgBioResearch</a:t>
            </a:r>
            <a:r>
              <a:rPr lang="en-US" sz="4160" b="1"/>
              <a:t> Seed grant programs</a:t>
            </a:r>
          </a:p>
        </p:txBody>
      </p:sp>
    </p:spTree>
    <p:extLst>
      <p:ext uri="{BB962C8B-B14F-4D97-AF65-F5344CB8AC3E}">
        <p14:creationId xmlns:p14="http://schemas.microsoft.com/office/powerpoint/2010/main" val="2958841694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AE00D8F-A1A9-CFE7-43DA-9482D4FA91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2">
            <a:extLst>
              <a:ext uri="{FF2B5EF4-FFF2-40B4-BE49-F238E27FC236}">
                <a16:creationId xmlns:a16="http://schemas.microsoft.com/office/drawing/2014/main" id="{953BEFE4-F06A-273D-8255-C59E0B801DF9}"/>
              </a:ext>
            </a:extLst>
          </p:cNvPr>
          <p:cNvSpPr txBox="1">
            <a:spLocks/>
          </p:cNvSpPr>
          <p:nvPr/>
        </p:nvSpPr>
        <p:spPr>
          <a:xfrm>
            <a:off x="2651766" y="3519900"/>
            <a:ext cx="9326880" cy="2522827"/>
          </a:xfrm>
          <a:prstGeom prst="rect">
            <a:avLst/>
          </a:prstGeom>
        </p:spPr>
        <p:txBody>
          <a:bodyPr>
            <a:noAutofit/>
          </a:bodyPr>
          <a:lstStyle>
            <a:defPPr>
              <a:defRPr lang="en-US"/>
            </a:defPPr>
            <a:lvl1pPr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1pPr>
            <a:lvl2pPr marL="653122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2pPr>
            <a:lvl3pPr marL="1306243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3pPr>
            <a:lvl4pPr marL="1959365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4pPr>
            <a:lvl5pPr marL="2612487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5pPr>
            <a:lvl6pPr marL="3265608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6pPr>
            <a:lvl7pPr marL="3918730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7pPr>
            <a:lvl8pPr marL="4571851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8pPr>
            <a:lvl9pPr marL="5224973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9pPr>
          </a:lstStyle>
          <a:p>
            <a:pPr algn="ctr"/>
            <a:endParaRPr lang="en-US" sz="336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6" name="Subtitle 4">
            <a:extLst>
              <a:ext uri="{FF2B5EF4-FFF2-40B4-BE49-F238E27FC236}">
                <a16:creationId xmlns:a16="http://schemas.microsoft.com/office/drawing/2014/main" id="{8936F2E1-23D1-1635-C5D7-D5E8841F1A37}"/>
              </a:ext>
            </a:extLst>
          </p:cNvPr>
          <p:cNvSpPr txBox="1">
            <a:spLocks/>
          </p:cNvSpPr>
          <p:nvPr/>
        </p:nvSpPr>
        <p:spPr>
          <a:xfrm>
            <a:off x="1883939" y="726007"/>
            <a:ext cx="10864651" cy="6813526"/>
          </a:xfrm>
          <a:prstGeom prst="rect">
            <a:avLst/>
          </a:prstGeom>
        </p:spPr>
        <p:txBody>
          <a:bodyPr lIns="91440" tIns="45720" rIns="91440" bIns="45720" anchor="t">
            <a:noAutofit/>
          </a:bodyPr>
          <a:lstStyle>
            <a:defPPr>
              <a:defRPr lang="en-US"/>
            </a:defPPr>
            <a:lvl1pPr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1pPr>
            <a:lvl2pPr marL="653122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2pPr>
            <a:lvl3pPr marL="1306243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3pPr>
            <a:lvl4pPr marL="1959365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4pPr>
            <a:lvl5pPr marL="2612487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5pPr>
            <a:lvl6pPr marL="3265608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6pPr>
            <a:lvl7pPr marL="3918730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7pPr>
            <a:lvl8pPr marL="4571851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8pPr>
            <a:lvl9pPr marL="5224973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9pPr>
          </a:lstStyle>
          <a:p>
            <a:pPr marL="548005" lvl="1" indent="0">
              <a:spcBef>
                <a:spcPts val="0"/>
              </a:spcBef>
              <a:spcAft>
                <a:spcPts val="1920"/>
              </a:spcAft>
              <a:buNone/>
            </a:pPr>
            <a:r>
              <a:rPr lang="en-US" sz="4150" b="1" kern="2000" dirty="0">
                <a:latin typeface="Arial"/>
                <a:ea typeface="ＭＳ Ｐゴシック"/>
                <a:cs typeface="Arial"/>
                <a:hlinkClick r:id="rId3"/>
              </a:rPr>
              <a:t>Project GREEEN </a:t>
            </a:r>
            <a:endParaRPr lang="en-US" sz="4150" kern="2000" dirty="0">
              <a:latin typeface="Arial"/>
              <a:ea typeface="ＭＳ Ｐゴシック"/>
              <a:cs typeface="Arial"/>
            </a:endParaRPr>
          </a:p>
          <a:p>
            <a:pPr marL="652780" lvl="1">
              <a:spcBef>
                <a:spcPts val="0"/>
              </a:spcBef>
              <a:spcAft>
                <a:spcPts val="800"/>
              </a:spcAft>
              <a:buClr>
                <a:schemeClr val="tx1"/>
              </a:buClr>
            </a:pPr>
            <a:r>
              <a:rPr lang="en-US" sz="2000" b="1" kern="2000">
                <a:solidFill>
                  <a:schemeClr val="bg1"/>
                </a:solidFill>
                <a:highlight>
                  <a:srgbClr val="008000"/>
                </a:highlight>
                <a:latin typeface="Arial"/>
                <a:ea typeface="ＭＳ Ｐゴシック"/>
                <a:cs typeface="Arial"/>
              </a:rPr>
              <a:t>G</a:t>
            </a:r>
            <a:r>
              <a:rPr lang="en-US" sz="2000" kern="2000">
                <a:latin typeface="Arial"/>
                <a:ea typeface="ＭＳ Ｐゴシック"/>
                <a:cs typeface="Arial"/>
              </a:rPr>
              <a:t>enerating </a:t>
            </a:r>
            <a:r>
              <a:rPr lang="en-US" sz="2000" b="1" kern="2000">
                <a:solidFill>
                  <a:schemeClr val="bg1"/>
                </a:solidFill>
                <a:highlight>
                  <a:srgbClr val="008000"/>
                </a:highlight>
                <a:latin typeface="Arial"/>
                <a:ea typeface="ＭＳ Ｐゴシック"/>
                <a:cs typeface="Arial"/>
              </a:rPr>
              <a:t>R</a:t>
            </a:r>
            <a:r>
              <a:rPr lang="en-US" sz="2000" kern="2000">
                <a:latin typeface="Arial"/>
                <a:ea typeface="ＭＳ Ｐゴシック"/>
                <a:cs typeface="Arial"/>
              </a:rPr>
              <a:t>esearch and </a:t>
            </a:r>
            <a:r>
              <a:rPr lang="en-US" sz="2000" b="1" kern="2000">
                <a:solidFill>
                  <a:schemeClr val="bg1"/>
                </a:solidFill>
                <a:highlight>
                  <a:srgbClr val="008000"/>
                </a:highlight>
                <a:latin typeface="Arial"/>
                <a:ea typeface="ＭＳ Ｐゴシック"/>
                <a:cs typeface="Arial"/>
              </a:rPr>
              <a:t>E</a:t>
            </a:r>
            <a:r>
              <a:rPr lang="en-US" sz="2000" kern="2000">
                <a:latin typeface="Arial"/>
                <a:ea typeface="ＭＳ Ｐゴシック"/>
                <a:cs typeface="Arial"/>
              </a:rPr>
              <a:t>xtension to meet </a:t>
            </a:r>
            <a:r>
              <a:rPr lang="en-US" sz="2000" b="1" kern="2000">
                <a:solidFill>
                  <a:schemeClr val="bg1"/>
                </a:solidFill>
                <a:highlight>
                  <a:srgbClr val="008000"/>
                </a:highlight>
                <a:latin typeface="Arial"/>
                <a:ea typeface="ＭＳ Ｐゴシック"/>
                <a:cs typeface="Arial"/>
              </a:rPr>
              <a:t>E</a:t>
            </a:r>
            <a:r>
              <a:rPr lang="en-US" sz="2000" kern="2000">
                <a:latin typeface="Arial"/>
                <a:ea typeface="ＭＳ Ｐゴシック"/>
                <a:cs typeface="Arial"/>
              </a:rPr>
              <a:t>conomic and </a:t>
            </a:r>
            <a:r>
              <a:rPr lang="en-US" sz="2000" b="1" kern="2000">
                <a:solidFill>
                  <a:schemeClr val="bg1"/>
                </a:solidFill>
                <a:highlight>
                  <a:srgbClr val="008000"/>
                </a:highlight>
                <a:latin typeface="Arial"/>
                <a:ea typeface="ＭＳ Ｐゴシック"/>
                <a:cs typeface="Arial"/>
              </a:rPr>
              <a:t>E</a:t>
            </a:r>
            <a:r>
              <a:rPr lang="en-US" sz="2000" kern="2000">
                <a:latin typeface="Arial"/>
                <a:ea typeface="ＭＳ Ｐゴシック"/>
                <a:cs typeface="Arial"/>
              </a:rPr>
              <a:t>nvironmental </a:t>
            </a:r>
            <a:r>
              <a:rPr lang="en-US" sz="2000" b="1" kern="2000">
                <a:solidFill>
                  <a:schemeClr val="bg1"/>
                </a:solidFill>
                <a:highlight>
                  <a:srgbClr val="008000"/>
                </a:highlight>
                <a:latin typeface="Arial"/>
                <a:ea typeface="ＭＳ Ｐゴシック"/>
                <a:cs typeface="Arial"/>
              </a:rPr>
              <a:t>N</a:t>
            </a:r>
            <a:r>
              <a:rPr lang="en-US" sz="2000" kern="2000">
                <a:latin typeface="Arial"/>
                <a:ea typeface="ＭＳ Ｐゴシック"/>
                <a:cs typeface="Arial"/>
              </a:rPr>
              <a:t>eeds</a:t>
            </a:r>
          </a:p>
          <a:p>
            <a:pPr marL="652780" lvl="1">
              <a:spcBef>
                <a:spcPts val="0"/>
              </a:spcBef>
              <a:spcAft>
                <a:spcPts val="800"/>
              </a:spcAft>
            </a:pPr>
            <a:r>
              <a:rPr lang="en-US" sz="2000" kern="2000">
                <a:latin typeface="Arial"/>
                <a:ea typeface="ＭＳ Ｐゴシック"/>
                <a:cs typeface="Arial"/>
              </a:rPr>
              <a:t>27 years of history!</a:t>
            </a:r>
          </a:p>
          <a:p>
            <a:pPr marL="652780" lvl="1">
              <a:spcBef>
                <a:spcPts val="0"/>
              </a:spcBef>
              <a:spcAft>
                <a:spcPts val="800"/>
              </a:spcAft>
            </a:pPr>
            <a:r>
              <a:rPr lang="en-US" sz="2000" kern="2000">
                <a:latin typeface="Arial"/>
                <a:ea typeface="ＭＳ Ｐゴシック"/>
                <a:cs typeface="Arial"/>
              </a:rPr>
              <a:t>Michigan commodity groups and businesses + </a:t>
            </a:r>
            <a:r>
              <a:rPr lang="en-US" sz="2000" kern="2000" err="1">
                <a:latin typeface="Arial"/>
                <a:ea typeface="ＭＳ Ｐゴシック"/>
                <a:cs typeface="Arial"/>
              </a:rPr>
              <a:t>AgBioResearch</a:t>
            </a:r>
            <a:r>
              <a:rPr lang="en-US" sz="2000" kern="2000">
                <a:latin typeface="Arial"/>
                <a:ea typeface="ＭＳ Ｐゴシック"/>
                <a:cs typeface="Arial"/>
              </a:rPr>
              <a:t>, + Extension + MDARD</a:t>
            </a:r>
          </a:p>
          <a:p>
            <a:pPr marL="652780" lvl="1">
              <a:spcBef>
                <a:spcPts val="0"/>
              </a:spcBef>
              <a:spcAft>
                <a:spcPts val="800"/>
              </a:spcAft>
            </a:pPr>
            <a:r>
              <a:rPr lang="en-US" sz="2000" kern="2000">
                <a:latin typeface="Arial"/>
                <a:ea typeface="ＭＳ Ｐゴシック"/>
                <a:cs typeface="Arial"/>
              </a:rPr>
              <a:t>Addresses plant agriculture challenges in Michigan through industry-driven innovative research and outreach</a:t>
            </a:r>
          </a:p>
          <a:p>
            <a:pPr marL="652780" lvl="1">
              <a:spcBef>
                <a:spcPts val="0"/>
              </a:spcBef>
              <a:spcAft>
                <a:spcPts val="800"/>
              </a:spcAft>
            </a:pPr>
            <a:r>
              <a:rPr lang="en-US" sz="2000" kern="2000">
                <a:latin typeface="Arial"/>
                <a:ea typeface="ＭＳ Ｐゴシック"/>
                <a:cs typeface="Arial"/>
              </a:rPr>
              <a:t>Corner stone: Competitive Grants Program</a:t>
            </a:r>
          </a:p>
          <a:p>
            <a:pPr marL="652780" lvl="1">
              <a:spcBef>
                <a:spcPts val="0"/>
              </a:spcBef>
              <a:spcAft>
                <a:spcPts val="1920"/>
              </a:spcAft>
            </a:pPr>
            <a:r>
              <a:rPr lang="en-US" sz="2000" kern="2000" dirty="0">
                <a:latin typeface="Arial"/>
                <a:ea typeface="ＭＳ Ｐゴシック"/>
                <a:cs typeface="Arial"/>
                <a:hlinkClick r:id="rId4"/>
              </a:rPr>
              <a:t>Informational webinar</a:t>
            </a:r>
            <a:r>
              <a:rPr lang="en-US" sz="2000" kern="2000">
                <a:latin typeface="Arial"/>
                <a:ea typeface="ＭＳ Ｐゴシック"/>
                <a:cs typeface="Arial"/>
              </a:rPr>
              <a:t>: November 18, 2:00 – 3:30 pm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B501833-7BA7-EF14-F902-A6CA9B20973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934419" y="819302"/>
            <a:ext cx="1814170" cy="181417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13AF4959-C30A-0477-02A8-E47909E094D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484573" y="5863260"/>
            <a:ext cx="1261890" cy="12683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0716797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Content Placeholder 8" descr="Litter of piglets huddled on ground lined with straw">
            <a:extLst>
              <a:ext uri="{FF2B5EF4-FFF2-40B4-BE49-F238E27FC236}">
                <a16:creationId xmlns:a16="http://schemas.microsoft.com/office/drawing/2014/main" id="{68C3D8AA-7E2C-B213-D462-16C1954F3AC0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6070"/>
          <a:stretch>
            <a:fillRect/>
          </a:stretch>
        </p:blipFill>
        <p:spPr>
          <a:xfrm>
            <a:off x="1825515" y="1029619"/>
            <a:ext cx="10972782" cy="6170362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4AC9E17C-C8A5-2E3B-E44B-79B70F30A3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7890" y="1402752"/>
            <a:ext cx="5483696" cy="1025226"/>
          </a:xfrm>
        </p:spPr>
        <p:txBody>
          <a:bodyPr vert="horz" lIns="82296" tIns="41149" rIns="82296" bIns="41149" rtlCol="0" anchor="ctr">
            <a:noAutofit/>
          </a:bodyPr>
          <a:lstStyle>
            <a:defPPr>
              <a:defRPr lang="en-US"/>
            </a:defPPr>
            <a:lvl1pPr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1pPr>
            <a:lvl2pPr marL="653122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2pPr>
            <a:lvl3pPr marL="1306243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3pPr>
            <a:lvl4pPr marL="1959365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4pPr>
            <a:lvl5pPr marL="2612487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5pPr>
            <a:lvl6pPr marL="3265608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6pPr>
            <a:lvl7pPr marL="3918730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7pPr>
            <a:lvl8pPr marL="4571851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8pPr>
            <a:lvl9pPr marL="5224973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9pPr>
          </a:lstStyle>
          <a:p>
            <a:pPr algn="ctr"/>
            <a:r>
              <a:rPr lang="en-US" sz="4160" b="1">
                <a:solidFill>
                  <a:schemeClr val="bg1"/>
                </a:solidFill>
                <a:highlight>
                  <a:srgbClr val="0C533A"/>
                </a:highlight>
                <a:latin typeface="+mj-lt"/>
                <a:ea typeface="+mj-ea"/>
                <a:cs typeface="+mj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</a:t>
            </a:r>
            <a:r>
              <a:rPr lang="en-US" sz="4160" b="1">
                <a:solidFill>
                  <a:srgbClr val="0000FF"/>
                </a:solidFill>
                <a:latin typeface="+mj-lt"/>
                <a:ea typeface="+mj-ea"/>
                <a:cs typeface="+mj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ichigan </a:t>
            </a:r>
            <a:r>
              <a:rPr lang="en-US" sz="4160" b="1">
                <a:solidFill>
                  <a:schemeClr val="bg1"/>
                </a:solidFill>
                <a:highlight>
                  <a:srgbClr val="0C533A"/>
                </a:highlight>
                <a:latin typeface="+mj-lt"/>
                <a:ea typeface="+mj-ea"/>
                <a:cs typeface="+mj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</a:t>
            </a:r>
            <a:r>
              <a:rPr lang="en-US" sz="4160" b="1">
                <a:solidFill>
                  <a:srgbClr val="0000FF"/>
                </a:solidFill>
                <a:latin typeface="+mj-lt"/>
                <a:ea typeface="+mj-ea"/>
                <a:cs typeface="+mj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lliance for </a:t>
            </a:r>
            <a:r>
              <a:rPr lang="en-US" sz="4160" b="1">
                <a:solidFill>
                  <a:schemeClr val="bg1"/>
                </a:solidFill>
                <a:highlight>
                  <a:srgbClr val="0C533A"/>
                </a:highlight>
                <a:latin typeface="+mj-lt"/>
                <a:ea typeface="+mj-ea"/>
                <a:cs typeface="+mj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</a:t>
            </a:r>
            <a:r>
              <a:rPr lang="en-US" sz="4160" b="1">
                <a:solidFill>
                  <a:srgbClr val="0000FF"/>
                </a:solidFill>
                <a:latin typeface="+mj-lt"/>
                <a:ea typeface="+mj-ea"/>
                <a:cs typeface="+mj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nimal </a:t>
            </a:r>
            <a:r>
              <a:rPr lang="en-US" sz="4160" b="1">
                <a:solidFill>
                  <a:schemeClr val="bg1"/>
                </a:solidFill>
                <a:highlight>
                  <a:srgbClr val="0C533A"/>
                </a:highlight>
                <a:latin typeface="+mj-lt"/>
                <a:ea typeface="+mj-ea"/>
                <a:cs typeface="+mj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</a:t>
            </a:r>
            <a:r>
              <a:rPr lang="en-US" sz="4160" b="1">
                <a:solidFill>
                  <a:srgbClr val="0000FF"/>
                </a:solidFill>
                <a:latin typeface="+mj-lt"/>
                <a:ea typeface="+mj-ea"/>
                <a:cs typeface="+mj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griculture </a:t>
            </a:r>
            <a:endParaRPr lang="en-US" sz="4160" b="1">
              <a:latin typeface="+mj-lt"/>
              <a:ea typeface="+mj-ea"/>
              <a:cs typeface="+mj-cs"/>
            </a:endParaRPr>
          </a:p>
        </p:txBody>
      </p:sp>
      <p:pic>
        <p:nvPicPr>
          <p:cNvPr id="13" name="Picture 12" descr="Two brown horses">
            <a:extLst>
              <a:ext uri="{FF2B5EF4-FFF2-40B4-BE49-F238E27FC236}">
                <a16:creationId xmlns:a16="http://schemas.microsoft.com/office/drawing/2014/main" id="{F39A2735-A6D4-0E85-E97D-1DB457F08A0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368" r="6885" b="4"/>
          <a:stretch>
            <a:fillRect/>
          </a:stretch>
        </p:blipFill>
        <p:spPr>
          <a:xfrm>
            <a:off x="6971586" y="1354232"/>
            <a:ext cx="1522477" cy="1522477"/>
          </a:xfrm>
          <a:custGeom>
            <a:avLst/>
            <a:gdLst/>
            <a:ahLst/>
            <a:cxnLst/>
            <a:rect l="l" t="t" r="r" b="b"/>
            <a:pathLst>
              <a:path w="1956816" h="1956816">
                <a:moveTo>
                  <a:pt x="978408" y="0"/>
                </a:moveTo>
                <a:cubicBezTo>
                  <a:pt x="1518768" y="0"/>
                  <a:pt x="1956816" y="438048"/>
                  <a:pt x="1956816" y="978408"/>
                </a:cubicBezTo>
                <a:cubicBezTo>
                  <a:pt x="1956816" y="1518768"/>
                  <a:pt x="1518768" y="1956816"/>
                  <a:pt x="978408" y="1956816"/>
                </a:cubicBezTo>
                <a:cubicBezTo>
                  <a:pt x="438048" y="1956816"/>
                  <a:pt x="0" y="1518768"/>
                  <a:pt x="0" y="978408"/>
                </a:cubicBezTo>
                <a:cubicBezTo>
                  <a:pt x="0" y="438048"/>
                  <a:pt x="438048" y="0"/>
                  <a:pt x="978408" y="0"/>
                </a:cubicBezTo>
                <a:close/>
              </a:path>
            </a:pathLst>
          </a:custGeom>
        </p:spPr>
      </p:pic>
      <p:pic>
        <p:nvPicPr>
          <p:cNvPr id="11" name="Picture 10" descr="Cows standing in row in pasture, with heads turned looking ahead">
            <a:extLst>
              <a:ext uri="{FF2B5EF4-FFF2-40B4-BE49-F238E27FC236}">
                <a16:creationId xmlns:a16="http://schemas.microsoft.com/office/drawing/2014/main" id="{D552A281-1FF0-DEA4-1DC8-70A9BBF6BE6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786" r="19715" b="2"/>
          <a:stretch>
            <a:fillRect/>
          </a:stretch>
        </p:blipFill>
        <p:spPr>
          <a:xfrm>
            <a:off x="7791899" y="2806821"/>
            <a:ext cx="2036365" cy="2036365"/>
          </a:xfrm>
          <a:custGeom>
            <a:avLst/>
            <a:gdLst/>
            <a:ahLst/>
            <a:cxnLst/>
            <a:rect l="l" t="t" r="r" b="b"/>
            <a:pathLst>
              <a:path w="2834640" h="2834640">
                <a:moveTo>
                  <a:pt x="1417320" y="0"/>
                </a:moveTo>
                <a:cubicBezTo>
                  <a:pt x="2200084" y="0"/>
                  <a:pt x="2834640" y="634556"/>
                  <a:pt x="2834640" y="1417320"/>
                </a:cubicBezTo>
                <a:cubicBezTo>
                  <a:pt x="2834640" y="2200084"/>
                  <a:pt x="2200084" y="2834640"/>
                  <a:pt x="1417320" y="2834640"/>
                </a:cubicBezTo>
                <a:cubicBezTo>
                  <a:pt x="634556" y="2834640"/>
                  <a:pt x="0" y="2200084"/>
                  <a:pt x="0" y="1417320"/>
                </a:cubicBezTo>
                <a:cubicBezTo>
                  <a:pt x="0" y="634556"/>
                  <a:pt x="634556" y="0"/>
                  <a:pt x="1417320" y="0"/>
                </a:cubicBezTo>
                <a:close/>
              </a:path>
            </a:pathLst>
          </a:custGeom>
        </p:spPr>
      </p:pic>
      <p:pic>
        <p:nvPicPr>
          <p:cNvPr id="15" name="Picture 14" descr="Cows in field">
            <a:extLst>
              <a:ext uri="{FF2B5EF4-FFF2-40B4-BE49-F238E27FC236}">
                <a16:creationId xmlns:a16="http://schemas.microsoft.com/office/drawing/2014/main" id="{B6FA0717-7894-D24D-A120-75783CD1FDB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644" r="7757" b="4"/>
          <a:stretch>
            <a:fillRect/>
          </a:stretch>
        </p:blipFill>
        <p:spPr>
          <a:xfrm>
            <a:off x="9279562" y="1028703"/>
            <a:ext cx="3522038" cy="2953413"/>
          </a:xfrm>
          <a:custGeom>
            <a:avLst/>
            <a:gdLst/>
            <a:ahLst/>
            <a:cxnLst/>
            <a:rect l="l" t="t" r="r" b="b"/>
            <a:pathLst>
              <a:path w="3913376" h="3281569">
                <a:moveTo>
                  <a:pt x="267865" y="0"/>
                </a:moveTo>
                <a:lnTo>
                  <a:pt x="3913376" y="0"/>
                </a:lnTo>
                <a:lnTo>
                  <a:pt x="3913376" y="2499938"/>
                </a:lnTo>
                <a:lnTo>
                  <a:pt x="3794714" y="2630499"/>
                </a:lnTo>
                <a:cubicBezTo>
                  <a:pt x="3392450" y="3032763"/>
                  <a:pt x="2836727" y="3281569"/>
                  <a:pt x="2222892" y="3281569"/>
                </a:cubicBezTo>
                <a:cubicBezTo>
                  <a:pt x="995223" y="3281569"/>
                  <a:pt x="0" y="2286346"/>
                  <a:pt x="0" y="1058677"/>
                </a:cubicBezTo>
                <a:cubicBezTo>
                  <a:pt x="0" y="751760"/>
                  <a:pt x="62202" y="459370"/>
                  <a:pt x="174686" y="193427"/>
                </a:cubicBezTo>
                <a:close/>
              </a:path>
            </a:pathLst>
          </a:custGeom>
        </p:spPr>
      </p:pic>
      <p:pic>
        <p:nvPicPr>
          <p:cNvPr id="19" name="Picture 18" descr="Baby chicks at farm">
            <a:extLst>
              <a:ext uri="{FF2B5EF4-FFF2-40B4-BE49-F238E27FC236}">
                <a16:creationId xmlns:a16="http://schemas.microsoft.com/office/drawing/2014/main" id="{A560A35B-F1F9-EA75-91A3-2146D1F3296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375" r="5" b="2424"/>
          <a:stretch>
            <a:fillRect/>
          </a:stretch>
        </p:blipFill>
        <p:spPr>
          <a:xfrm>
            <a:off x="8494063" y="4706429"/>
            <a:ext cx="2382902" cy="1259834"/>
          </a:xfrm>
          <a:custGeom>
            <a:avLst/>
            <a:gdLst/>
            <a:ahLst/>
            <a:cxnLst/>
            <a:rect l="l" t="t" r="r" b="b"/>
            <a:pathLst>
              <a:path w="3950208" h="2088462">
                <a:moveTo>
                  <a:pt x="1975104" y="0"/>
                </a:moveTo>
                <a:cubicBezTo>
                  <a:pt x="3065924" y="0"/>
                  <a:pt x="3950208" y="884284"/>
                  <a:pt x="3950208" y="1975104"/>
                </a:cubicBezTo>
                <a:lnTo>
                  <a:pt x="3944484" y="2088462"/>
                </a:lnTo>
                <a:lnTo>
                  <a:pt x="5724" y="2088462"/>
                </a:lnTo>
                <a:lnTo>
                  <a:pt x="0" y="1975104"/>
                </a:lnTo>
                <a:cubicBezTo>
                  <a:pt x="0" y="884284"/>
                  <a:pt x="884284" y="0"/>
                  <a:pt x="1975104" y="0"/>
                </a:cubicBezTo>
                <a:close/>
              </a:path>
            </a:pathLst>
          </a:custGeom>
        </p:spPr>
      </p:pic>
      <p:pic>
        <p:nvPicPr>
          <p:cNvPr id="17" name="Picture 16" descr="Person standing close to shorn sheep eating grass in pasture, with palm held to furthest sheep’s mouth">
            <a:extLst>
              <a:ext uri="{FF2B5EF4-FFF2-40B4-BE49-F238E27FC236}">
                <a16:creationId xmlns:a16="http://schemas.microsoft.com/office/drawing/2014/main" id="{D9C5DE50-D23C-B4AC-94F2-919C107181EF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362" r="12808" b="-4"/>
          <a:stretch>
            <a:fillRect/>
          </a:stretch>
        </p:blipFill>
        <p:spPr>
          <a:xfrm>
            <a:off x="10775289" y="5465830"/>
            <a:ext cx="2023006" cy="1735069"/>
          </a:xfrm>
          <a:custGeom>
            <a:avLst/>
            <a:gdLst/>
            <a:ahLst/>
            <a:cxnLst/>
            <a:rect l="l" t="t" r="r" b="b"/>
            <a:pathLst>
              <a:path w="3178912" h="2726454">
                <a:moveTo>
                  <a:pt x="1837818" y="0"/>
                </a:moveTo>
                <a:cubicBezTo>
                  <a:pt x="2345318" y="0"/>
                  <a:pt x="2804772" y="205705"/>
                  <a:pt x="3137352" y="538285"/>
                </a:cubicBezTo>
                <a:lnTo>
                  <a:pt x="3178912" y="584013"/>
                </a:lnTo>
                <a:lnTo>
                  <a:pt x="3178912" y="2726454"/>
                </a:lnTo>
                <a:lnTo>
                  <a:pt x="229483" y="2726454"/>
                </a:lnTo>
                <a:lnTo>
                  <a:pt x="221815" y="2713832"/>
                </a:lnTo>
                <a:cubicBezTo>
                  <a:pt x="80353" y="2453425"/>
                  <a:pt x="0" y="2155005"/>
                  <a:pt x="0" y="1837818"/>
                </a:cubicBezTo>
                <a:cubicBezTo>
                  <a:pt x="0" y="822819"/>
                  <a:pt x="822819" y="0"/>
                  <a:pt x="1837818" y="0"/>
                </a:cubicBezTo>
                <a:close/>
              </a:path>
            </a:pathLst>
          </a:cu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1D80908-DBA5-592F-95EC-0EB55FCBF980}"/>
              </a:ext>
            </a:extLst>
          </p:cNvPr>
          <p:cNvSpPr txBox="1"/>
          <p:nvPr/>
        </p:nvSpPr>
        <p:spPr>
          <a:xfrm>
            <a:off x="1870531" y="7116509"/>
            <a:ext cx="5023715" cy="41242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1pPr>
            <a:lvl2pPr marL="653122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2pPr>
            <a:lvl3pPr marL="1306243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3pPr>
            <a:lvl4pPr marL="1959365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4pPr>
            <a:lvl5pPr marL="2612487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5pPr>
            <a:lvl6pPr marL="3265608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6pPr>
            <a:lvl7pPr marL="3918730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7pPr>
            <a:lvl8pPr marL="4571851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8pPr>
            <a:lvl9pPr marL="5224973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9pPr>
          </a:lstStyle>
          <a:p>
            <a:r>
              <a:rPr lang="en-US" sz="2080">
                <a:hlinkClick r:id="rId3"/>
              </a:rPr>
              <a:t>Michigan Alliance for Animal Agriculture</a:t>
            </a:r>
            <a:endParaRPr lang="en-US" sz="208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17079EB-69D7-38E5-0E43-8A6413B2AE1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528291" y="6197417"/>
            <a:ext cx="1664734" cy="1691112"/>
          </a:xfrm>
          <a:prstGeom prst="rect">
            <a:avLst/>
          </a:prstGeom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A4FBF92-3C6E-5CEC-9A04-BCD3065EB31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870531" y="2455053"/>
            <a:ext cx="5561712" cy="6448541"/>
          </a:xfrm>
        </p:spPr>
        <p:txBody>
          <a:bodyPr vert="horz" lIns="82296" tIns="41149" rIns="82296" bIns="41149" rtlCol="0" anchor="t">
            <a:noAutofit/>
          </a:bodyPr>
          <a:lstStyle>
            <a:defPPr>
              <a:defRPr lang="en-US"/>
            </a:defPPr>
            <a:lvl1pPr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1pPr>
            <a:lvl2pPr marL="653122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2pPr>
            <a:lvl3pPr marL="1306243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3pPr>
            <a:lvl4pPr marL="1959365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4pPr>
            <a:lvl5pPr marL="2612487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5pPr>
            <a:lvl6pPr marL="3265608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6pPr>
            <a:lvl7pPr marL="3918730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7pPr>
            <a:lvl8pPr marL="4571851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8pPr>
            <a:lvl9pPr marL="5224973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9pPr>
          </a:lstStyle>
          <a:p>
            <a:pPr marL="548005" indent="-548005"/>
            <a:endParaRPr lang="en-US" sz="2880">
              <a:cs typeface="Arial" charset="0"/>
            </a:endParaRPr>
          </a:p>
          <a:p>
            <a:pPr marL="548005" indent="-548005"/>
            <a:r>
              <a:rPr lang="en-US" sz="1800">
                <a:latin typeface="Arial"/>
                <a:ea typeface="ＭＳ Ｐゴシック"/>
                <a:cs typeface="Arial"/>
              </a:rPr>
              <a:t>13 years of history</a:t>
            </a:r>
            <a:endParaRPr lang="en-US" sz="1800" dirty="0">
              <a:latin typeface="Arial"/>
              <a:ea typeface="ＭＳ Ｐゴシック"/>
              <a:cs typeface="Arial"/>
            </a:endParaRPr>
          </a:p>
          <a:p>
            <a:pPr marL="548005" indent="-548005"/>
            <a:r>
              <a:rPr lang="en-US" sz="1800">
                <a:latin typeface="Arial"/>
                <a:ea typeface="ＭＳ Ｐゴシック"/>
                <a:cs typeface="Arial"/>
              </a:rPr>
              <a:t>Michigan animal agriculture and allied industries + ABR + Extension + College of Veterinary Medicine + MDARD</a:t>
            </a:r>
            <a:endParaRPr lang="en-US" sz="1800" dirty="0">
              <a:latin typeface="Arial"/>
              <a:ea typeface="ＭＳ Ｐゴシック"/>
              <a:cs typeface="Arial"/>
            </a:endParaRPr>
          </a:p>
          <a:p>
            <a:pPr marL="548005" indent="-548005"/>
            <a:r>
              <a:rPr lang="en-US" sz="1800">
                <a:latin typeface="Arial"/>
                <a:ea typeface="ＭＳ Ｐゴシック"/>
                <a:cs typeface="Arial"/>
              </a:rPr>
              <a:t>RFP release December 8</a:t>
            </a:r>
            <a:r>
              <a:rPr lang="en-US" sz="1800" baseline="30000">
                <a:latin typeface="Arial"/>
                <a:ea typeface="ＭＳ Ｐゴシック"/>
                <a:cs typeface="Arial"/>
              </a:rPr>
              <a:t>th</a:t>
            </a:r>
            <a:endParaRPr lang="en-US" sz="1800" dirty="0">
              <a:latin typeface="Arial"/>
              <a:ea typeface="ＭＳ Ｐゴシック"/>
              <a:cs typeface="Arial"/>
            </a:endParaRPr>
          </a:p>
          <a:p>
            <a:pPr marL="548005" indent="-548005"/>
            <a:r>
              <a:rPr lang="en-US" sz="1800">
                <a:latin typeface="Arial"/>
                <a:ea typeface="ＭＳ Ｐゴシック"/>
                <a:cs typeface="Arial"/>
              </a:rPr>
              <a:t>Proposals due January 26</a:t>
            </a:r>
            <a:r>
              <a:rPr lang="en-US" sz="1800" baseline="30000">
                <a:latin typeface="Arial"/>
                <a:ea typeface="ＭＳ Ｐゴシック"/>
                <a:cs typeface="Arial"/>
              </a:rPr>
              <a:t>th</a:t>
            </a:r>
            <a:r>
              <a:rPr lang="en-US" sz="1800" dirty="0">
                <a:latin typeface="Arial"/>
                <a:ea typeface="ＭＳ Ｐゴシック"/>
                <a:cs typeface="Arial"/>
              </a:rPr>
              <a:t> </a:t>
            </a:r>
          </a:p>
          <a:p>
            <a:pPr marL="548005" indent="-548005"/>
            <a:r>
              <a:rPr lang="en-US" sz="1800">
                <a:latin typeface="Arial"/>
                <a:ea typeface="ＭＳ Ｐゴシック"/>
                <a:cs typeface="Arial"/>
              </a:rPr>
              <a:t>Industry sets research priorities</a:t>
            </a:r>
            <a:endParaRPr lang="en-US" sz="1800" dirty="0">
              <a:latin typeface="Arial"/>
              <a:ea typeface="ＭＳ Ｐゴシック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124283636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EDE01B1-2EAE-E714-21FE-B25404907FC1}"/>
              </a:ext>
            </a:extLst>
          </p:cNvPr>
          <p:cNvSpPr txBox="1"/>
          <p:nvPr/>
        </p:nvSpPr>
        <p:spPr>
          <a:xfrm>
            <a:off x="1817677" y="2410331"/>
            <a:ext cx="10983923" cy="3347070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>
            <a:defPPr>
              <a:defRPr lang="en-US"/>
            </a:defPPr>
            <a:lvl1pPr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1pPr>
            <a:lvl2pPr marL="653122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2pPr>
            <a:lvl3pPr marL="1306243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3pPr>
            <a:lvl4pPr marL="1959365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4pPr>
            <a:lvl5pPr marL="2612487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5pPr>
            <a:lvl6pPr marL="3265608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6pPr>
            <a:lvl7pPr marL="3918730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7pPr>
            <a:lvl8pPr marL="4571851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8pPr>
            <a:lvl9pPr marL="5224973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9pPr>
          </a:lstStyle>
          <a:p>
            <a:pPr marL="457200" indent="-457200">
              <a:spcAft>
                <a:spcPts val="541"/>
              </a:spcAft>
              <a:buFontTx/>
              <a:buChar char="-"/>
            </a:pPr>
            <a:r>
              <a:rPr lang="en-US" sz="1800">
                <a:latin typeface="Arial"/>
                <a:ea typeface="ＭＳ Ｐゴシック"/>
                <a:cs typeface="Arial"/>
              </a:rPr>
              <a:t>Michigan Plant Coalition + ABR</a:t>
            </a:r>
          </a:p>
          <a:p>
            <a:pPr defTabSz="457200">
              <a:spcAft>
                <a:spcPts val="1920"/>
              </a:spcAft>
            </a:pPr>
            <a:r>
              <a:rPr lang="en-US" sz="1800">
                <a:latin typeface="Arial"/>
                <a:ea typeface="ＭＳ Ｐゴシック"/>
                <a:cs typeface="Arial"/>
              </a:rPr>
              <a:t>	Extension + MSU ORI + MDARD</a:t>
            </a:r>
          </a:p>
          <a:p>
            <a:pPr marL="457200" indent="-457200">
              <a:spcAft>
                <a:spcPts val="1920"/>
              </a:spcAft>
              <a:buFontTx/>
              <a:buChar char="-"/>
            </a:pPr>
            <a:r>
              <a:rPr lang="en-US" sz="1800">
                <a:latin typeface="Arial"/>
                <a:ea typeface="ＭＳ Ｐゴシック"/>
                <a:cs typeface="Arial"/>
              </a:rPr>
              <a:t>Addresses long-term challenges facing plant agriculture, including extreme weather and water-related issues</a:t>
            </a:r>
          </a:p>
          <a:p>
            <a:pPr marL="457200" indent="-457200">
              <a:spcAft>
                <a:spcPts val="1920"/>
              </a:spcAft>
              <a:buFontTx/>
              <a:buChar char="-"/>
            </a:pPr>
            <a:r>
              <a:rPr lang="en-US" sz="1800">
                <a:latin typeface="Arial"/>
                <a:ea typeface="ＭＳ Ｐゴシック"/>
                <a:cs typeface="Arial"/>
              </a:rPr>
              <a:t>Industry sets research priorities</a:t>
            </a:r>
          </a:p>
          <a:p>
            <a:pPr marL="457200" indent="-457200">
              <a:spcAft>
                <a:spcPts val="1920"/>
              </a:spcAft>
              <a:buFontTx/>
              <a:buChar char="-"/>
            </a:pPr>
            <a:r>
              <a:rPr lang="en-US" sz="1800" b="1">
                <a:latin typeface="Arial"/>
                <a:ea typeface="ＭＳ Ｐゴシック"/>
                <a:cs typeface="Arial"/>
              </a:rPr>
              <a:t>Competitive Grants Program </a:t>
            </a:r>
            <a:r>
              <a:rPr lang="en-US" sz="1800">
                <a:latin typeface="Arial"/>
                <a:ea typeface="ＭＳ Ｐゴシック"/>
                <a:cs typeface="Arial"/>
              </a:rPr>
              <a:t>($5 M FY 24, $5.1 M FY 25)</a:t>
            </a:r>
          </a:p>
          <a:p>
            <a:pPr marL="457200" indent="-457200">
              <a:spcAft>
                <a:spcPts val="541"/>
              </a:spcAft>
              <a:buFontTx/>
              <a:buChar char="-"/>
            </a:pPr>
            <a:r>
              <a:rPr lang="en-US" sz="1800" b="1">
                <a:latin typeface="Arial"/>
                <a:ea typeface="ＭＳ Ｐゴシック"/>
                <a:cs typeface="Arial"/>
              </a:rPr>
              <a:t>Cluster hire &amp; support research and outreach expertise at MSU </a:t>
            </a:r>
            <a:r>
              <a:rPr lang="en-US" sz="1800">
                <a:latin typeface="Arial"/>
                <a:ea typeface="ＭＳ Ｐゴシック"/>
                <a:cs typeface="Arial"/>
              </a:rPr>
              <a:t>($1 M FY 24, $1 M FY 25, $1 M FY 26)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3151F6C-0221-8BA8-5EB7-5ECE3CF62C94}"/>
              </a:ext>
            </a:extLst>
          </p:cNvPr>
          <p:cNvSpPr txBox="1"/>
          <p:nvPr/>
        </p:nvSpPr>
        <p:spPr>
          <a:xfrm>
            <a:off x="1837427" y="1131815"/>
            <a:ext cx="10983923" cy="7325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1pPr>
            <a:lvl2pPr marL="653122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2pPr>
            <a:lvl3pPr marL="1306243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3pPr>
            <a:lvl4pPr marL="1959365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4pPr>
            <a:lvl5pPr marL="2612487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5pPr>
            <a:lvl6pPr marL="3265608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6pPr>
            <a:lvl7pPr marL="3918730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7pPr>
            <a:lvl8pPr marL="4571851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8pPr>
            <a:lvl9pPr marL="5224973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9pPr>
          </a:lstStyle>
          <a:p>
            <a:r>
              <a:rPr lang="en-US" sz="4160" b="1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Agricultural Resiliency</a:t>
            </a:r>
            <a:endParaRPr lang="en-US" sz="416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8CDA15B2-13CE-7D72-C714-371D6A047BF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10946" y="691201"/>
            <a:ext cx="1230642" cy="12285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3240676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BFF9A9-0B37-8DA8-52CE-5ACC932660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>
            <a:extLst>
              <a:ext uri="{FF2B5EF4-FFF2-40B4-BE49-F238E27FC236}">
                <a16:creationId xmlns:a16="http://schemas.microsoft.com/office/drawing/2014/main" id="{5B23ADBF-BE6E-F86B-7C01-9B4DEB82EB90}"/>
              </a:ext>
            </a:extLst>
          </p:cNvPr>
          <p:cNvGrpSpPr/>
          <p:nvPr/>
        </p:nvGrpSpPr>
        <p:grpSpPr>
          <a:xfrm>
            <a:off x="2289766" y="6189984"/>
            <a:ext cx="2880875" cy="1473222"/>
            <a:chOff x="2206042" y="4875894"/>
            <a:chExt cx="3200973" cy="1636913"/>
          </a:xfrm>
        </p:grpSpPr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02DBE81B-1256-87C2-89CF-8759B10D5DF0}"/>
                </a:ext>
              </a:extLst>
            </p:cNvPr>
            <p:cNvSpPr txBox="1"/>
            <p:nvPr/>
          </p:nvSpPr>
          <p:spPr>
            <a:xfrm>
              <a:off x="2206042" y="5847099"/>
              <a:ext cx="3200973" cy="66570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en-US"/>
              </a:defPPr>
              <a:lvl1pPr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1pPr>
              <a:lvl2pPr marL="653122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2pPr>
              <a:lvl3pPr marL="1306243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3pPr>
              <a:lvl4pPr marL="1959365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4pPr>
              <a:lvl5pPr marL="2612487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5pPr>
              <a:lvl6pPr marL="3265608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6pPr>
              <a:lvl7pPr marL="3918730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7pPr>
              <a:lvl8pPr marL="4571851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8pPr>
              <a:lvl9pPr marL="5224973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9pPr>
            </a:lstStyle>
            <a:p>
              <a:pPr algn="ctr">
                <a:lnSpc>
                  <a:spcPts val="1710"/>
                </a:lnSpc>
              </a:pPr>
              <a:r>
                <a:rPr lang="en-US" sz="1621" b="1">
                  <a:latin typeface="Arial" panose="020B0604020202020204" pitchFamily="34" charset="0"/>
                  <a:cs typeface="Arial" panose="020B0604020202020204" pitchFamily="34" charset="0"/>
                </a:rPr>
                <a:t>Richard Price Jr</a:t>
              </a:r>
              <a:r>
                <a:rPr lang="en-US" sz="1621" b="1">
                  <a:solidFill>
                    <a:srgbClr val="FFFF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. </a:t>
              </a:r>
              <a:r>
                <a:rPr lang="en-US" sz="1621">
                  <a:latin typeface="Arial" panose="020B0604020202020204" pitchFamily="34" charset="0"/>
                  <a:cs typeface="Arial" panose="020B0604020202020204" pitchFamily="34" charset="0"/>
                </a:rPr>
                <a:t>Conservation Agronomist</a:t>
              </a:r>
            </a:p>
          </p:txBody>
        </p:sp>
        <p:pic>
          <p:nvPicPr>
            <p:cNvPr id="1036" name="Picture 12" descr="Richard Price">
              <a:extLst>
                <a:ext uri="{FF2B5EF4-FFF2-40B4-BE49-F238E27FC236}">
                  <a16:creationId xmlns:a16="http://schemas.microsoft.com/office/drawing/2014/main" id="{39FD11DD-99CE-9D50-2D5D-0BCA3DEF4E85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994968" y="4875894"/>
              <a:ext cx="1249492" cy="100584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388B6435-634C-D4A0-56EC-A03B2C2A94F8}"/>
              </a:ext>
            </a:extLst>
          </p:cNvPr>
          <p:cNvGrpSpPr/>
          <p:nvPr/>
        </p:nvGrpSpPr>
        <p:grpSpPr>
          <a:xfrm>
            <a:off x="5108819" y="6162313"/>
            <a:ext cx="2935411" cy="1504394"/>
            <a:chOff x="8273866" y="3122954"/>
            <a:chExt cx="3261568" cy="1671549"/>
          </a:xfrm>
        </p:grpSpPr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74C1FCF3-03EA-7AB8-9533-BE3EDFCE8DB3}"/>
                </a:ext>
              </a:extLst>
            </p:cNvPr>
            <p:cNvSpPr txBox="1"/>
            <p:nvPr/>
          </p:nvSpPr>
          <p:spPr>
            <a:xfrm>
              <a:off x="8273866" y="4128794"/>
              <a:ext cx="3261568" cy="66570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en-US"/>
              </a:defPPr>
              <a:lvl1pPr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1pPr>
              <a:lvl2pPr marL="653122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2pPr>
              <a:lvl3pPr marL="1306243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3pPr>
              <a:lvl4pPr marL="1959365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4pPr>
              <a:lvl5pPr marL="2612487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5pPr>
              <a:lvl6pPr marL="3265608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6pPr>
              <a:lvl7pPr marL="3918730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7pPr>
              <a:lvl8pPr marL="4571851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8pPr>
              <a:lvl9pPr marL="5224973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9pPr>
            </a:lstStyle>
            <a:p>
              <a:pPr algn="ctr">
                <a:lnSpc>
                  <a:spcPts val="1710"/>
                </a:lnSpc>
              </a:pPr>
              <a:r>
                <a:rPr lang="en-US" sz="1621" b="1">
                  <a:latin typeface="Arial" panose="020B0604020202020204" pitchFamily="34" charset="0"/>
                  <a:cs typeface="Arial" panose="020B0604020202020204" pitchFamily="34" charset="0"/>
                </a:rPr>
                <a:t>Korede </a:t>
              </a:r>
              <a:r>
                <a:rPr lang="en-US" sz="1621" b="1" err="1">
                  <a:latin typeface="Arial" panose="020B0604020202020204" pitchFamily="34" charset="0"/>
                  <a:cs typeface="Arial" panose="020B0604020202020204" pitchFamily="34" charset="0"/>
                </a:rPr>
                <a:t>Olugbenle</a:t>
              </a:r>
              <a:endParaRPr lang="en-US" sz="1621" b="1">
                <a:latin typeface="Arial" panose="020B0604020202020204" pitchFamily="34" charset="0"/>
                <a:cs typeface="Arial" panose="020B0604020202020204" pitchFamily="34" charset="0"/>
              </a:endParaRPr>
            </a:p>
            <a:p>
              <a:pPr algn="ctr">
                <a:lnSpc>
                  <a:spcPts val="1710"/>
                </a:lnSpc>
              </a:pPr>
              <a:r>
                <a:rPr lang="en-US" sz="1621">
                  <a:latin typeface="Arial" panose="020B0604020202020204" pitchFamily="34" charset="0"/>
                  <a:cs typeface="Arial" panose="020B0604020202020204" pitchFamily="34" charset="0"/>
                </a:rPr>
                <a:t>Conservation Agronomist</a:t>
              </a:r>
            </a:p>
          </p:txBody>
        </p:sp>
        <p:pic>
          <p:nvPicPr>
            <p:cNvPr id="1038" name="Picture 14" descr="Korede Olugbenle">
              <a:extLst>
                <a:ext uri="{FF2B5EF4-FFF2-40B4-BE49-F238E27FC236}">
                  <a16:creationId xmlns:a16="http://schemas.microsoft.com/office/drawing/2014/main" id="{DEF5AB91-A8E3-DECC-EA5A-38807F7AACA1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184614" y="3122954"/>
              <a:ext cx="1005840" cy="100584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48" name="TextBox 47">
            <a:extLst>
              <a:ext uri="{FF2B5EF4-FFF2-40B4-BE49-F238E27FC236}">
                <a16:creationId xmlns:a16="http://schemas.microsoft.com/office/drawing/2014/main" id="{7C533642-1D25-C7DE-1B49-1CB449E12465}"/>
              </a:ext>
            </a:extLst>
          </p:cNvPr>
          <p:cNvSpPr txBox="1"/>
          <p:nvPr/>
        </p:nvSpPr>
        <p:spPr>
          <a:xfrm>
            <a:off x="1817677" y="5594183"/>
            <a:ext cx="7507334" cy="369332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>
            <a:defPPr>
              <a:defRPr lang="en-US"/>
            </a:defPPr>
            <a:lvl1pPr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1pPr>
            <a:lvl2pPr marL="653122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2pPr>
            <a:lvl3pPr marL="1306243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3pPr>
            <a:lvl4pPr marL="1959365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4pPr>
            <a:lvl5pPr marL="2612487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5pPr>
            <a:lvl6pPr marL="3265608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6pPr>
            <a:lvl7pPr marL="3918730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7pPr>
            <a:lvl8pPr marL="4571851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8pPr>
            <a:lvl9pPr marL="5224973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9pPr>
          </a:lstStyle>
          <a:p>
            <a:pPr marL="822960" lvl="1" indent="-411480">
              <a:spcAft>
                <a:spcPts val="541"/>
              </a:spcAft>
              <a:buFont typeface="Courier New" panose="02070309020205020404" pitchFamily="49" charset="0"/>
              <a:buChar char="o"/>
            </a:pPr>
            <a:r>
              <a:rPr lang="en-US" sz="1800">
                <a:latin typeface="Arial"/>
                <a:ea typeface="ＭＳ Ｐゴシック"/>
                <a:cs typeface="Arial"/>
              </a:rPr>
              <a:t>2 Extension educators – on board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6C3BF6ED-7D4F-15E1-3107-CE18AB444A1A}"/>
              </a:ext>
            </a:extLst>
          </p:cNvPr>
          <p:cNvGrpSpPr/>
          <p:nvPr/>
        </p:nvGrpSpPr>
        <p:grpSpPr>
          <a:xfrm>
            <a:off x="2191016" y="1670419"/>
            <a:ext cx="2201027" cy="1697022"/>
            <a:chOff x="457200" y="4409199"/>
            <a:chExt cx="2445585" cy="1885581"/>
          </a:xfrm>
        </p:grpSpPr>
        <p:pic>
          <p:nvPicPr>
            <p:cNvPr id="1026" name="Picture 2" descr="Tor Tolhurst">
              <a:extLst>
                <a:ext uri="{FF2B5EF4-FFF2-40B4-BE49-F238E27FC236}">
                  <a16:creationId xmlns:a16="http://schemas.microsoft.com/office/drawing/2014/main" id="{8D494D50-C0E5-8DE1-52B5-F4CFE8DF32F9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50942" y="4409199"/>
              <a:ext cx="1005840" cy="100584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4408B822-4A5D-5C57-552B-68075D7E059C}"/>
                </a:ext>
              </a:extLst>
            </p:cNvPr>
            <p:cNvSpPr txBox="1"/>
            <p:nvPr/>
          </p:nvSpPr>
          <p:spPr>
            <a:xfrm>
              <a:off x="457200" y="5378289"/>
              <a:ext cx="2445585" cy="91649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en-US"/>
              </a:defPPr>
              <a:lvl1pPr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1pPr>
              <a:lvl2pPr marL="653122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2pPr>
              <a:lvl3pPr marL="1306243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3pPr>
              <a:lvl4pPr marL="1959365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4pPr>
              <a:lvl5pPr marL="2612487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5pPr>
              <a:lvl6pPr marL="3265608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6pPr>
              <a:lvl7pPr marL="3918730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7pPr>
              <a:lvl8pPr marL="4571851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8pPr>
              <a:lvl9pPr marL="5224973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9pPr>
            </a:lstStyle>
            <a:p>
              <a:pPr algn="ctr">
                <a:lnSpc>
                  <a:spcPts val="1710"/>
                </a:lnSpc>
              </a:pPr>
              <a:r>
                <a:rPr lang="en-US" sz="1621" b="1">
                  <a:latin typeface="Arial" panose="020B0604020202020204" pitchFamily="34" charset="0"/>
                  <a:cs typeface="Arial" panose="020B0604020202020204" pitchFamily="34" charset="0"/>
                </a:rPr>
                <a:t>Dr. Tor Tolhurst</a:t>
              </a:r>
            </a:p>
            <a:p>
              <a:pPr algn="ctr">
                <a:lnSpc>
                  <a:spcPts val="1710"/>
                </a:lnSpc>
              </a:pPr>
              <a:r>
                <a:rPr lang="en-US" sz="1621" b="1">
                  <a:latin typeface="Arial" panose="020B0604020202020204" pitchFamily="34" charset="0"/>
                  <a:cs typeface="Arial" panose="020B0604020202020204" pitchFamily="34" charset="0"/>
                </a:rPr>
                <a:t>(AFRE)</a:t>
              </a:r>
            </a:p>
            <a:p>
              <a:pPr algn="ctr">
                <a:lnSpc>
                  <a:spcPts val="1710"/>
                </a:lnSpc>
              </a:pPr>
              <a:r>
                <a:rPr lang="en-US" sz="1621">
                  <a:latin typeface="Arial" panose="020B0604020202020204" pitchFamily="34" charset="0"/>
                  <a:cs typeface="Arial" panose="020B0604020202020204" pitchFamily="34" charset="0"/>
                </a:rPr>
                <a:t>Climate economics</a:t>
              </a:r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54406821-11B2-6945-AA83-C646538A0D90}"/>
              </a:ext>
            </a:extLst>
          </p:cNvPr>
          <p:cNvGrpSpPr/>
          <p:nvPr/>
        </p:nvGrpSpPr>
        <p:grpSpPr>
          <a:xfrm>
            <a:off x="4710415" y="1617306"/>
            <a:ext cx="2584117" cy="1714512"/>
            <a:chOff x="2463112" y="4389766"/>
            <a:chExt cx="2871240" cy="1905014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85A4AE2C-F4B0-B16E-404C-B2C76DBF3ADA}"/>
                </a:ext>
              </a:extLst>
            </p:cNvPr>
            <p:cNvSpPr txBox="1"/>
            <p:nvPr/>
          </p:nvSpPr>
          <p:spPr>
            <a:xfrm>
              <a:off x="2463112" y="5378289"/>
              <a:ext cx="2871240" cy="91649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en-US"/>
              </a:defPPr>
              <a:lvl1pPr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1pPr>
              <a:lvl2pPr marL="653122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2pPr>
              <a:lvl3pPr marL="1306243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3pPr>
              <a:lvl4pPr marL="1959365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4pPr>
              <a:lvl5pPr marL="2612487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5pPr>
              <a:lvl6pPr marL="3265608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6pPr>
              <a:lvl7pPr marL="3918730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7pPr>
              <a:lvl8pPr marL="4571851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8pPr>
              <a:lvl9pPr marL="5224973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9pPr>
            </a:lstStyle>
            <a:p>
              <a:pPr algn="ctr">
                <a:lnSpc>
                  <a:spcPts val="1710"/>
                </a:lnSpc>
              </a:pPr>
              <a:r>
                <a:rPr lang="en-US" sz="1621" b="1">
                  <a:latin typeface="Arial" panose="020B0604020202020204" pitchFamily="34" charset="0"/>
                  <a:cs typeface="Arial" panose="020B0604020202020204" pitchFamily="34" charset="0"/>
                </a:rPr>
                <a:t>Dr. </a:t>
              </a:r>
              <a:r>
                <a:rPr lang="en-US" sz="1621" b="1" err="1">
                  <a:latin typeface="Arial" panose="020B0604020202020204" pitchFamily="34" charset="0"/>
                  <a:cs typeface="Arial" panose="020B0604020202020204" pitchFamily="34" charset="0"/>
                </a:rPr>
                <a:t>Subhasis</a:t>
              </a:r>
              <a:r>
                <a:rPr lang="en-US" sz="1621" b="1">
                  <a:latin typeface="Arial" panose="020B0604020202020204" pitchFamily="34" charset="0"/>
                  <a:cs typeface="Arial" panose="020B0604020202020204" pitchFamily="34" charset="0"/>
                </a:rPr>
                <a:t> Giri</a:t>
              </a:r>
            </a:p>
            <a:p>
              <a:pPr algn="ctr">
                <a:lnSpc>
                  <a:spcPts val="1710"/>
                </a:lnSpc>
              </a:pPr>
              <a:r>
                <a:rPr lang="en-US" sz="1621" b="1">
                  <a:latin typeface="Arial" panose="020B0604020202020204" pitchFamily="34" charset="0"/>
                  <a:cs typeface="Arial" panose="020B0604020202020204" pitchFamily="34" charset="0"/>
                </a:rPr>
                <a:t>(BAE)</a:t>
              </a:r>
            </a:p>
            <a:p>
              <a:pPr algn="ctr">
                <a:lnSpc>
                  <a:spcPts val="1710"/>
                </a:lnSpc>
              </a:pPr>
              <a:r>
                <a:rPr lang="en-US" sz="1621">
                  <a:latin typeface="Arial" panose="020B0604020202020204" pitchFamily="34" charset="0"/>
                  <a:cs typeface="Arial" panose="020B0604020202020204" pitchFamily="34" charset="0"/>
                </a:rPr>
                <a:t>Water quality modeling</a:t>
              </a:r>
            </a:p>
          </p:txBody>
        </p:sp>
        <p:pic>
          <p:nvPicPr>
            <p:cNvPr id="1028" name="Picture 4" descr="Professional Headshot of Subhasis Giri">
              <a:extLst>
                <a:ext uri="{FF2B5EF4-FFF2-40B4-BE49-F238E27FC236}">
                  <a16:creationId xmlns:a16="http://schemas.microsoft.com/office/drawing/2014/main" id="{F27EEB12-4BD6-65B2-DCE7-0DA9FAE5C7D2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579065" y="4389766"/>
              <a:ext cx="718522" cy="100584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9B20C974-BF80-8EE4-9467-FE3132F190D6}"/>
              </a:ext>
            </a:extLst>
          </p:cNvPr>
          <p:cNvGrpSpPr/>
          <p:nvPr/>
        </p:nvGrpSpPr>
        <p:grpSpPr>
          <a:xfrm>
            <a:off x="5080117" y="3672279"/>
            <a:ext cx="2201027" cy="1697022"/>
            <a:chOff x="2909526" y="6341450"/>
            <a:chExt cx="2445585" cy="1885581"/>
          </a:xfrm>
        </p:grpSpPr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CB7137B9-9797-1EA0-6E7E-192CAB579087}"/>
                </a:ext>
              </a:extLst>
            </p:cNvPr>
            <p:cNvSpPr txBox="1"/>
            <p:nvPr/>
          </p:nvSpPr>
          <p:spPr>
            <a:xfrm>
              <a:off x="2909526" y="7310540"/>
              <a:ext cx="2445585" cy="91649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en-US"/>
              </a:defPPr>
              <a:lvl1pPr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1pPr>
              <a:lvl2pPr marL="653122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2pPr>
              <a:lvl3pPr marL="1306243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3pPr>
              <a:lvl4pPr marL="1959365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4pPr>
              <a:lvl5pPr marL="2612487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5pPr>
              <a:lvl6pPr marL="3265608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6pPr>
              <a:lvl7pPr marL="3918730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7pPr>
              <a:lvl8pPr marL="4571851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8pPr>
              <a:lvl9pPr marL="5224973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9pPr>
            </a:lstStyle>
            <a:p>
              <a:pPr algn="ctr">
                <a:lnSpc>
                  <a:spcPts val="1710"/>
                </a:lnSpc>
              </a:pPr>
              <a:r>
                <a:rPr lang="en-US" sz="1621" b="1">
                  <a:latin typeface="Arial" panose="020B0604020202020204" pitchFamily="34" charset="0"/>
                  <a:cs typeface="Arial" panose="020B0604020202020204" pitchFamily="34" charset="0"/>
                </a:rPr>
                <a:t>Dr. Reza Alizadeh</a:t>
              </a:r>
            </a:p>
            <a:p>
              <a:pPr algn="ctr">
                <a:lnSpc>
                  <a:spcPts val="1710"/>
                </a:lnSpc>
              </a:pPr>
              <a:r>
                <a:rPr lang="en-US" sz="1621" b="1">
                  <a:latin typeface="Arial" panose="020B0604020202020204" pitchFamily="34" charset="0"/>
                  <a:cs typeface="Arial" panose="020B0604020202020204" pitchFamily="34" charset="0"/>
                </a:rPr>
                <a:t>(BAE) </a:t>
              </a:r>
              <a:r>
                <a:rPr lang="en-US" sz="1621">
                  <a:latin typeface="Arial" panose="020B0604020202020204" pitchFamily="34" charset="0"/>
                  <a:cs typeface="Arial" panose="020B0604020202020204" pitchFamily="34" charset="0"/>
                </a:rPr>
                <a:t>Groundwater use and availability</a:t>
              </a:r>
            </a:p>
          </p:txBody>
        </p:sp>
        <p:pic>
          <p:nvPicPr>
            <p:cNvPr id="1030" name="Picture 6">
              <a:extLst>
                <a:ext uri="{FF2B5EF4-FFF2-40B4-BE49-F238E27FC236}">
                  <a16:creationId xmlns:a16="http://schemas.microsoft.com/office/drawing/2014/main" id="{DEA58E30-C62C-79AA-4407-7413D76701A0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47620" y="6341450"/>
              <a:ext cx="1117134" cy="100584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47" name="Group 46">
            <a:extLst>
              <a:ext uri="{FF2B5EF4-FFF2-40B4-BE49-F238E27FC236}">
                <a16:creationId xmlns:a16="http://schemas.microsoft.com/office/drawing/2014/main" id="{B43BE13C-65F6-F77F-A366-D1FD151CC49A}"/>
              </a:ext>
            </a:extLst>
          </p:cNvPr>
          <p:cNvGrpSpPr/>
          <p:nvPr/>
        </p:nvGrpSpPr>
        <p:grpSpPr>
          <a:xfrm>
            <a:off x="2191016" y="3657650"/>
            <a:ext cx="2201027" cy="1922725"/>
            <a:chOff x="131677" y="4625931"/>
            <a:chExt cx="2445585" cy="2136361"/>
          </a:xfrm>
        </p:grpSpPr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D916A19F-1CC6-51B7-E9CD-EB52851EA8BE}"/>
                </a:ext>
              </a:extLst>
            </p:cNvPr>
            <p:cNvSpPr txBox="1"/>
            <p:nvPr/>
          </p:nvSpPr>
          <p:spPr>
            <a:xfrm>
              <a:off x="131677" y="5595021"/>
              <a:ext cx="2445585" cy="116727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en-US"/>
              </a:defPPr>
              <a:lvl1pPr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1pPr>
              <a:lvl2pPr marL="653122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2pPr>
              <a:lvl3pPr marL="1306243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3pPr>
              <a:lvl4pPr marL="1959365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4pPr>
              <a:lvl5pPr marL="2612487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5pPr>
              <a:lvl6pPr marL="3265608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6pPr>
              <a:lvl7pPr marL="3918730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7pPr>
              <a:lvl8pPr marL="4571851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8pPr>
              <a:lvl9pPr marL="5224973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9pPr>
            </a:lstStyle>
            <a:p>
              <a:pPr algn="ctr">
                <a:lnSpc>
                  <a:spcPts val="1710"/>
                </a:lnSpc>
              </a:pPr>
              <a:r>
                <a:rPr lang="en-US" sz="1621" b="1">
                  <a:latin typeface="Arial" panose="020B0604020202020204" pitchFamily="34" charset="0"/>
                  <a:cs typeface="Arial" panose="020B0604020202020204" pitchFamily="34" charset="0"/>
                </a:rPr>
                <a:t>Dr. Anders Huseth </a:t>
              </a:r>
            </a:p>
            <a:p>
              <a:pPr algn="ctr">
                <a:lnSpc>
                  <a:spcPts val="1710"/>
                </a:lnSpc>
              </a:pPr>
              <a:r>
                <a:rPr lang="en-US" sz="1621" b="1">
                  <a:latin typeface="Arial" panose="020B0604020202020204" pitchFamily="34" charset="0"/>
                  <a:cs typeface="Arial" panose="020B0604020202020204" pitchFamily="34" charset="0"/>
                </a:rPr>
                <a:t>(ENT)</a:t>
              </a:r>
            </a:p>
            <a:p>
              <a:pPr algn="ctr">
                <a:lnSpc>
                  <a:spcPts val="1710"/>
                </a:lnSpc>
              </a:pPr>
              <a:r>
                <a:rPr lang="en-US" sz="1621">
                  <a:latin typeface="Arial" panose="020B0604020202020204" pitchFamily="34" charset="0"/>
                  <a:cs typeface="Arial" panose="020B0604020202020204" pitchFamily="34" charset="0"/>
                </a:rPr>
                <a:t>Big data modeling of plant health</a:t>
              </a:r>
            </a:p>
          </p:txBody>
        </p:sp>
        <p:pic>
          <p:nvPicPr>
            <p:cNvPr id="1032" name="Picture 8" descr="Anders Huseth">
              <a:extLst>
                <a:ext uri="{FF2B5EF4-FFF2-40B4-BE49-F238E27FC236}">
                  <a16:creationId xmlns:a16="http://schemas.microsoft.com/office/drawing/2014/main" id="{253022C5-A614-946A-63BF-26F44E8B0C9F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23645" y="4625931"/>
              <a:ext cx="1009392" cy="100939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7DA9C4A7-164A-32CA-07C2-E7C888583939}"/>
              </a:ext>
            </a:extLst>
          </p:cNvPr>
          <p:cNvGrpSpPr/>
          <p:nvPr/>
        </p:nvGrpSpPr>
        <p:grpSpPr>
          <a:xfrm>
            <a:off x="7830855" y="1478275"/>
            <a:ext cx="3095619" cy="1968086"/>
            <a:chOff x="7401931" y="4152327"/>
            <a:chExt cx="3439577" cy="2186763"/>
          </a:xfrm>
        </p:grpSpPr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6C26D3CF-C89C-779A-F84A-AB58B5378E0B}"/>
                </a:ext>
              </a:extLst>
            </p:cNvPr>
            <p:cNvSpPr txBox="1"/>
            <p:nvPr/>
          </p:nvSpPr>
          <p:spPr>
            <a:xfrm>
              <a:off x="7401931" y="5171819"/>
              <a:ext cx="3439577" cy="116727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en-US"/>
              </a:defPPr>
              <a:lvl1pPr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1pPr>
              <a:lvl2pPr marL="653122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2pPr>
              <a:lvl3pPr marL="1306243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3pPr>
              <a:lvl4pPr marL="1959365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4pPr>
              <a:lvl5pPr marL="2612487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5pPr>
              <a:lvl6pPr marL="3265608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6pPr>
              <a:lvl7pPr marL="3918730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7pPr>
              <a:lvl8pPr marL="4571851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8pPr>
              <a:lvl9pPr marL="5224973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9pPr>
            </a:lstStyle>
            <a:p>
              <a:pPr algn="ctr">
                <a:lnSpc>
                  <a:spcPts val="1710"/>
                </a:lnSpc>
              </a:pPr>
              <a:r>
                <a:rPr lang="en-US" sz="1621" b="1">
                  <a:latin typeface="Arial" panose="020B0604020202020204" pitchFamily="34" charset="0"/>
                  <a:cs typeface="Arial" panose="020B0604020202020204" pitchFamily="34" charset="0"/>
                </a:rPr>
                <a:t>Dr. Tyler Lark </a:t>
              </a:r>
            </a:p>
            <a:p>
              <a:pPr algn="ctr">
                <a:lnSpc>
                  <a:spcPts val="1710"/>
                </a:lnSpc>
              </a:pPr>
              <a:r>
                <a:rPr lang="en-US" sz="1621" b="1">
                  <a:latin typeface="Arial" panose="020B0604020202020204" pitchFamily="34" charset="0"/>
                  <a:cs typeface="Arial" panose="020B0604020202020204" pitchFamily="34" charset="0"/>
                </a:rPr>
                <a:t>(PSM) </a:t>
              </a:r>
            </a:p>
            <a:p>
              <a:pPr algn="ctr">
                <a:lnSpc>
                  <a:spcPts val="1710"/>
                </a:lnSpc>
              </a:pPr>
              <a:r>
                <a:rPr lang="en-US" sz="1621">
                  <a:latin typeface="Arial" panose="020B0604020202020204" pitchFamily="34" charset="0"/>
                  <a:cs typeface="Arial" panose="020B0604020202020204" pitchFamily="34" charset="0"/>
                </a:rPr>
                <a:t>Smart Ag management practices/Geospatial modeling</a:t>
              </a:r>
            </a:p>
          </p:txBody>
        </p:sp>
        <p:pic>
          <p:nvPicPr>
            <p:cNvPr id="1034" name="Picture 10" descr="Tyler Lark">
              <a:extLst>
                <a:ext uri="{FF2B5EF4-FFF2-40B4-BE49-F238E27FC236}">
                  <a16:creationId xmlns:a16="http://schemas.microsoft.com/office/drawing/2014/main" id="{192BC164-F97A-8364-3DD0-97D00B0D49E4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720347" y="4152327"/>
              <a:ext cx="789188" cy="100939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22330455-8B32-D491-000F-C144326538C4}"/>
              </a:ext>
            </a:extLst>
          </p:cNvPr>
          <p:cNvGrpSpPr/>
          <p:nvPr/>
        </p:nvGrpSpPr>
        <p:grpSpPr>
          <a:xfrm>
            <a:off x="7800359" y="3699223"/>
            <a:ext cx="2935411" cy="1902005"/>
            <a:chOff x="4875367" y="5063904"/>
            <a:chExt cx="3261568" cy="2113339"/>
          </a:xfrm>
        </p:grpSpPr>
        <p:grpSp>
          <p:nvGrpSpPr>
            <p:cNvPr id="46" name="Group 45">
              <a:extLst>
                <a:ext uri="{FF2B5EF4-FFF2-40B4-BE49-F238E27FC236}">
                  <a16:creationId xmlns:a16="http://schemas.microsoft.com/office/drawing/2014/main" id="{922275EB-FC0E-4837-32B6-1CF4A3135134}"/>
                </a:ext>
              </a:extLst>
            </p:cNvPr>
            <p:cNvGrpSpPr/>
            <p:nvPr/>
          </p:nvGrpSpPr>
          <p:grpSpPr>
            <a:xfrm>
              <a:off x="4875367" y="5063904"/>
              <a:ext cx="3261568" cy="2113339"/>
              <a:chOff x="11833035" y="4206703"/>
              <a:chExt cx="3261568" cy="2113339"/>
            </a:xfrm>
          </p:grpSpPr>
          <p:sp>
            <p:nvSpPr>
              <p:cNvPr id="43" name="TextBox 42">
                <a:extLst>
                  <a:ext uri="{FF2B5EF4-FFF2-40B4-BE49-F238E27FC236}">
                    <a16:creationId xmlns:a16="http://schemas.microsoft.com/office/drawing/2014/main" id="{7C689050-AE27-A468-B674-C4A157693DBA}"/>
                  </a:ext>
                </a:extLst>
              </p:cNvPr>
              <p:cNvSpPr txBox="1"/>
              <p:nvPr/>
            </p:nvSpPr>
            <p:spPr>
              <a:xfrm>
                <a:off x="11833035" y="5152771"/>
                <a:ext cx="3261568" cy="116727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en-US"/>
                </a:defPPr>
                <a:lvl1pPr algn="l" defTabSz="653122" rtl="0" fontAlgn="base">
                  <a:spcBef>
                    <a:spcPct val="0"/>
                  </a:spcBef>
                  <a:spcAft>
                    <a:spcPct val="0"/>
                  </a:spcAft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1pPr>
                <a:lvl2pPr marL="653122" algn="l" defTabSz="653122" rtl="0" fontAlgn="base">
                  <a:spcBef>
                    <a:spcPct val="0"/>
                  </a:spcBef>
                  <a:spcAft>
                    <a:spcPct val="0"/>
                  </a:spcAft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2pPr>
                <a:lvl3pPr marL="1306243" algn="l" defTabSz="653122" rtl="0" fontAlgn="base">
                  <a:spcBef>
                    <a:spcPct val="0"/>
                  </a:spcBef>
                  <a:spcAft>
                    <a:spcPct val="0"/>
                  </a:spcAft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3pPr>
                <a:lvl4pPr marL="1959365" algn="l" defTabSz="653122" rtl="0" fontAlgn="base">
                  <a:spcBef>
                    <a:spcPct val="0"/>
                  </a:spcBef>
                  <a:spcAft>
                    <a:spcPct val="0"/>
                  </a:spcAft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4pPr>
                <a:lvl5pPr marL="2612487" algn="l" defTabSz="653122" rtl="0" fontAlgn="base">
                  <a:spcBef>
                    <a:spcPct val="0"/>
                  </a:spcBef>
                  <a:spcAft>
                    <a:spcPct val="0"/>
                  </a:spcAft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5pPr>
                <a:lvl6pPr marL="3265608" algn="l" defTabSz="1306243" rtl="0" eaLnBrk="1" latinLnBrk="0" hangingPunct="1"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6pPr>
                <a:lvl7pPr marL="3918730" algn="l" defTabSz="1306243" rtl="0" eaLnBrk="1" latinLnBrk="0" hangingPunct="1"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7pPr>
                <a:lvl8pPr marL="4571851" algn="l" defTabSz="1306243" rtl="0" eaLnBrk="1" latinLnBrk="0" hangingPunct="1"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8pPr>
                <a:lvl9pPr marL="5224973" algn="l" defTabSz="1306243" rtl="0" eaLnBrk="1" latinLnBrk="0" hangingPunct="1"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9pPr>
              </a:lstStyle>
              <a:p>
                <a:pPr algn="ctr">
                  <a:lnSpc>
                    <a:spcPts val="1710"/>
                  </a:lnSpc>
                </a:pPr>
                <a:endParaRPr lang="en-US" sz="1621" b="1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pPr algn="ctr">
                  <a:lnSpc>
                    <a:spcPts val="1710"/>
                  </a:lnSpc>
                </a:pPr>
                <a:r>
                  <a:rPr lang="en-US" sz="1621" b="1">
                    <a:latin typeface="Arial" panose="020B0604020202020204" pitchFamily="34" charset="0"/>
                    <a:cs typeface="Arial" panose="020B0604020202020204" pitchFamily="34" charset="0"/>
                  </a:rPr>
                  <a:t>(PSM) </a:t>
                </a:r>
              </a:p>
              <a:p>
                <a:pPr algn="ctr">
                  <a:lnSpc>
                    <a:spcPts val="1710"/>
                  </a:lnSpc>
                </a:pPr>
                <a:r>
                  <a:rPr lang="en-US" sz="1621">
                    <a:latin typeface="Arial" panose="020B0604020202020204" pitchFamily="34" charset="0"/>
                    <a:cs typeface="Arial" panose="020B0604020202020204" pitchFamily="34" charset="0"/>
                  </a:rPr>
                  <a:t>Lifecycle analysis </a:t>
                </a:r>
              </a:p>
              <a:p>
                <a:pPr algn="ctr">
                  <a:lnSpc>
                    <a:spcPts val="1710"/>
                  </a:lnSpc>
                </a:pPr>
                <a:r>
                  <a:rPr lang="en-US" sz="1621">
                    <a:latin typeface="Arial" panose="020B0604020202020204" pitchFamily="34" charset="0"/>
                    <a:cs typeface="Arial" panose="020B0604020202020204" pitchFamily="34" charset="0"/>
                  </a:rPr>
                  <a:t>of Ag systems</a:t>
                </a:r>
              </a:p>
            </p:txBody>
          </p:sp>
          <p:sp>
            <p:nvSpPr>
              <p:cNvPr id="45" name="Rectangle 44">
                <a:extLst>
                  <a:ext uri="{FF2B5EF4-FFF2-40B4-BE49-F238E27FC236}">
                    <a16:creationId xmlns:a16="http://schemas.microsoft.com/office/drawing/2014/main" id="{8B5A43F8-2541-B5CA-1913-2BBC455D43DC}"/>
                  </a:ext>
                </a:extLst>
              </p:cNvPr>
              <p:cNvSpPr/>
              <p:nvPr/>
            </p:nvSpPr>
            <p:spPr>
              <a:xfrm>
                <a:off x="13069433" y="4206703"/>
                <a:ext cx="788773" cy="1005840"/>
              </a:xfrm>
              <a:prstGeom prst="rect">
                <a:avLst/>
              </a:prstGeom>
              <a:solidFill>
                <a:schemeClr val="tx1"/>
              </a:soli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algn="l" defTabSz="653122" rtl="0" fontAlgn="base">
                  <a:spcBef>
                    <a:spcPct val="0"/>
                  </a:spcBef>
                  <a:spcAft>
                    <a:spcPct val="0"/>
                  </a:spcAft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1pPr>
                <a:lvl2pPr marL="653122" algn="l" defTabSz="653122" rtl="0" fontAlgn="base">
                  <a:spcBef>
                    <a:spcPct val="0"/>
                  </a:spcBef>
                  <a:spcAft>
                    <a:spcPct val="0"/>
                  </a:spcAft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2pPr>
                <a:lvl3pPr marL="1306243" algn="l" defTabSz="653122" rtl="0" fontAlgn="base">
                  <a:spcBef>
                    <a:spcPct val="0"/>
                  </a:spcBef>
                  <a:spcAft>
                    <a:spcPct val="0"/>
                  </a:spcAft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3pPr>
                <a:lvl4pPr marL="1959365" algn="l" defTabSz="653122" rtl="0" fontAlgn="base">
                  <a:spcBef>
                    <a:spcPct val="0"/>
                  </a:spcBef>
                  <a:spcAft>
                    <a:spcPct val="0"/>
                  </a:spcAft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4pPr>
                <a:lvl5pPr marL="2612487" algn="l" defTabSz="653122" rtl="0" fontAlgn="base">
                  <a:spcBef>
                    <a:spcPct val="0"/>
                  </a:spcBef>
                  <a:spcAft>
                    <a:spcPct val="0"/>
                  </a:spcAft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5pPr>
                <a:lvl6pPr marL="3265608" algn="l" defTabSz="1306243" rtl="0" eaLnBrk="1" latinLnBrk="0" hangingPunct="1"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6pPr>
                <a:lvl7pPr marL="3918730" algn="l" defTabSz="1306243" rtl="0" eaLnBrk="1" latinLnBrk="0" hangingPunct="1"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7pPr>
                <a:lvl8pPr marL="4571851" algn="l" defTabSz="1306243" rtl="0" eaLnBrk="1" latinLnBrk="0" hangingPunct="1"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8pPr>
                <a:lvl9pPr marL="5224973" algn="l" defTabSz="1306243" rtl="0" eaLnBrk="1" latinLnBrk="0" hangingPunct="1">
                  <a:defRPr sz="3428" kern="1200">
                    <a:solidFill>
                      <a:schemeClr val="tx1"/>
                    </a:solidFill>
                    <a:latin typeface="Arial" charset="0"/>
                    <a:ea typeface="ＭＳ Ｐゴシック" pitchFamily="49" charset="-128"/>
                    <a:cs typeface="+mn-cs"/>
                  </a:defRPr>
                </a:lvl9pPr>
              </a:lstStyle>
              <a:p>
                <a:pPr algn="ctr"/>
                <a:endParaRPr lang="en-US" sz="1621"/>
              </a:p>
            </p:txBody>
          </p:sp>
        </p:grpSp>
        <p:sp>
          <p:nvSpPr>
            <p:cNvPr id="50" name="TextBox 49">
              <a:extLst>
                <a:ext uri="{FF2B5EF4-FFF2-40B4-BE49-F238E27FC236}">
                  <a16:creationId xmlns:a16="http://schemas.microsoft.com/office/drawing/2014/main" id="{FD414F18-E1D9-0A05-8E40-E0C691987B8A}"/>
                </a:ext>
              </a:extLst>
            </p:cNvPr>
            <p:cNvSpPr txBox="1"/>
            <p:nvPr/>
          </p:nvSpPr>
          <p:spPr>
            <a:xfrm>
              <a:off x="6160606" y="5198384"/>
              <a:ext cx="691092" cy="74903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en-US"/>
              </a:defPPr>
              <a:lvl1pPr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1pPr>
              <a:lvl2pPr marL="653122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2pPr>
              <a:lvl3pPr marL="1306243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3pPr>
              <a:lvl4pPr marL="1959365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4pPr>
              <a:lvl5pPr marL="2612487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5pPr>
              <a:lvl6pPr marL="3265608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6pPr>
              <a:lvl7pPr marL="3918730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7pPr>
              <a:lvl8pPr marL="4571851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8pPr>
              <a:lvl9pPr marL="5224973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9pPr>
            </a:lstStyle>
            <a:p>
              <a:pPr algn="ctr"/>
              <a:r>
                <a:rPr lang="en-US" sz="3421" b="1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?</a:t>
              </a:r>
              <a:endParaRPr lang="en-US" sz="342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sp>
        <p:nvSpPr>
          <p:cNvPr id="15" name="TextBox 14">
            <a:extLst>
              <a:ext uri="{FF2B5EF4-FFF2-40B4-BE49-F238E27FC236}">
                <a16:creationId xmlns:a16="http://schemas.microsoft.com/office/drawing/2014/main" id="{017B5484-E72F-9F3D-B2AA-5BEEF805111D}"/>
              </a:ext>
            </a:extLst>
          </p:cNvPr>
          <p:cNvSpPr txBox="1"/>
          <p:nvPr/>
        </p:nvSpPr>
        <p:spPr>
          <a:xfrm>
            <a:off x="1817677" y="786034"/>
            <a:ext cx="10983923" cy="931024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>
            <a:defPPr>
              <a:defRPr lang="en-US"/>
            </a:defPPr>
            <a:lvl1pPr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1pPr>
            <a:lvl2pPr marL="653122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2pPr>
            <a:lvl3pPr marL="1306243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3pPr>
            <a:lvl4pPr marL="1959365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4pPr>
            <a:lvl5pPr marL="2612487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5pPr>
            <a:lvl6pPr marL="3265608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6pPr>
            <a:lvl7pPr marL="3918730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7pPr>
            <a:lvl8pPr marL="4571851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8pPr>
            <a:lvl9pPr marL="5224973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9pPr>
          </a:lstStyle>
          <a:p>
            <a:pPr marL="822960" lvl="1" indent="-411480">
              <a:spcBef>
                <a:spcPts val="1080"/>
              </a:spcBef>
              <a:spcAft>
                <a:spcPts val="541"/>
              </a:spcAft>
              <a:buFont typeface="Courier New" panose="02070309020205020404" pitchFamily="49" charset="0"/>
              <a:buChar char="o"/>
            </a:pPr>
            <a:r>
              <a:rPr lang="en-US" sz="5450" dirty="0">
                <a:latin typeface="Arial"/>
                <a:ea typeface="ＭＳ Ｐゴシック"/>
                <a:cs typeface="Arial"/>
              </a:rPr>
              <a:t> </a:t>
            </a:r>
            <a:r>
              <a:rPr lang="en-US" sz="1800">
                <a:latin typeface="Arial"/>
                <a:ea typeface="ＭＳ Ｐゴシック"/>
                <a:cs typeface="Arial"/>
              </a:rPr>
              <a:t>Tenure system faculty – 5 on board, 1 advertised</a:t>
            </a:r>
          </a:p>
        </p:txBody>
      </p:sp>
    </p:spTree>
    <p:extLst>
      <p:ext uri="{BB962C8B-B14F-4D97-AF65-F5344CB8AC3E}">
        <p14:creationId xmlns:p14="http://schemas.microsoft.com/office/powerpoint/2010/main" val="3879542986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9F27904-9581-4E45-9F55-5CC4C0F785AA}"/>
              </a:ext>
            </a:extLst>
          </p:cNvPr>
          <p:cNvSpPr txBox="1"/>
          <p:nvPr/>
        </p:nvSpPr>
        <p:spPr>
          <a:xfrm>
            <a:off x="1697127" y="1420101"/>
            <a:ext cx="11411710" cy="931024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>
            <a:defPPr>
              <a:defRPr lang="en-US"/>
            </a:defPPr>
            <a:lvl1pPr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1pPr>
            <a:lvl2pPr marL="653122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2pPr>
            <a:lvl3pPr marL="1306243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3pPr>
            <a:lvl4pPr marL="1959365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4pPr>
            <a:lvl5pPr marL="2612487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5pPr>
            <a:lvl6pPr marL="3265608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6pPr>
            <a:lvl7pPr marL="3918730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7pPr>
            <a:lvl8pPr marL="4571851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8pPr>
            <a:lvl9pPr marL="5224973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9pPr>
          </a:lstStyle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1800" b="1">
                <a:latin typeface="Arial"/>
                <a:ea typeface="ＭＳ Ｐゴシック"/>
                <a:cs typeface="Arial"/>
              </a:rPr>
              <a:t>Additional cluster hire (climate change,</a:t>
            </a:r>
            <a:r>
              <a:rPr lang="en-US" sz="5450" b="1" dirty="0">
                <a:latin typeface="Arial"/>
                <a:ea typeface="ＭＳ Ｐゴシック"/>
                <a:cs typeface="Arial"/>
              </a:rPr>
              <a:t> </a:t>
            </a:r>
            <a:r>
              <a:rPr lang="en-US" sz="1800" b="1">
                <a:latin typeface="Arial"/>
                <a:ea typeface="ＭＳ Ｐゴシック"/>
                <a:cs typeface="Arial"/>
              </a:rPr>
              <a:t>MSU Provost Office)</a:t>
            </a:r>
            <a:endParaRPr lang="en-US" sz="1800">
              <a:latin typeface="Arial"/>
              <a:ea typeface="ＭＳ Ｐゴシック"/>
              <a:cs typeface="Arial"/>
            </a:endParaRPr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2554896A-B2EB-B082-21C2-029C28159AF1}"/>
              </a:ext>
            </a:extLst>
          </p:cNvPr>
          <p:cNvGrpSpPr/>
          <p:nvPr/>
        </p:nvGrpSpPr>
        <p:grpSpPr>
          <a:xfrm>
            <a:off x="2737020" y="2870430"/>
            <a:ext cx="1973992" cy="1942613"/>
            <a:chOff x="221187" y="3752281"/>
            <a:chExt cx="2193324" cy="2158459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69E944FA-36AA-0B47-0B34-172634CEAF0A}"/>
                </a:ext>
              </a:extLst>
            </p:cNvPr>
            <p:cNvSpPr txBox="1"/>
            <p:nvPr/>
          </p:nvSpPr>
          <p:spPr>
            <a:xfrm>
              <a:off x="221187" y="4743469"/>
              <a:ext cx="2193324" cy="116727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en-US"/>
              </a:defPPr>
              <a:lvl1pPr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1pPr>
              <a:lvl2pPr marL="653122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2pPr>
              <a:lvl3pPr marL="1306243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3pPr>
              <a:lvl4pPr marL="1959365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4pPr>
              <a:lvl5pPr marL="2612487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5pPr>
              <a:lvl6pPr marL="3265608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6pPr>
              <a:lvl7pPr marL="3918730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7pPr>
              <a:lvl8pPr marL="4571851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8pPr>
              <a:lvl9pPr marL="5224973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9pPr>
            </a:lstStyle>
            <a:p>
              <a:pPr algn="ctr">
                <a:lnSpc>
                  <a:spcPts val="1710"/>
                </a:lnSpc>
              </a:pPr>
              <a:r>
                <a:rPr lang="en-US" sz="1621" b="1">
                  <a:latin typeface="Arial" panose="020B0604020202020204" pitchFamily="34" charset="0"/>
                  <a:cs typeface="Arial" panose="020B0604020202020204" pitchFamily="34" charset="0"/>
                </a:rPr>
                <a:t>Dr. Jaime Luke</a:t>
              </a:r>
            </a:p>
            <a:p>
              <a:pPr algn="ctr">
                <a:lnSpc>
                  <a:spcPts val="1710"/>
                </a:lnSpc>
              </a:pPr>
              <a:r>
                <a:rPr lang="en-US" sz="1621" b="1">
                  <a:latin typeface="Arial" panose="020B0604020202020204" pitchFamily="34" charset="0"/>
                  <a:cs typeface="Arial" panose="020B0604020202020204" pitchFamily="34" charset="0"/>
                </a:rPr>
                <a:t>(AFRE) </a:t>
              </a:r>
            </a:p>
            <a:p>
              <a:pPr algn="ctr">
                <a:lnSpc>
                  <a:spcPts val="1710"/>
                </a:lnSpc>
              </a:pPr>
              <a:r>
                <a:rPr lang="en-US" sz="1621">
                  <a:latin typeface="Arial" panose="020B0604020202020204" pitchFamily="34" charset="0"/>
                  <a:cs typeface="Arial" panose="020B0604020202020204" pitchFamily="34" charset="0"/>
                </a:rPr>
                <a:t>Livestock supply chain economy</a:t>
              </a:r>
            </a:p>
          </p:txBody>
        </p:sp>
        <p:pic>
          <p:nvPicPr>
            <p:cNvPr id="7" name="Picture 4" descr="Jaime Luke">
              <a:extLst>
                <a:ext uri="{FF2B5EF4-FFF2-40B4-BE49-F238E27FC236}">
                  <a16:creationId xmlns:a16="http://schemas.microsoft.com/office/drawing/2014/main" id="{2E33531B-DAC5-9E0F-33EE-147106D0B328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14929" y="3752281"/>
              <a:ext cx="1005840" cy="100584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25" name="Group 24">
            <a:extLst>
              <a:ext uri="{FF2B5EF4-FFF2-40B4-BE49-F238E27FC236}">
                <a16:creationId xmlns:a16="http://schemas.microsoft.com/office/drawing/2014/main" id="{955B87AB-29CC-1FFD-A20C-2CE7E13FC888}"/>
              </a:ext>
            </a:extLst>
          </p:cNvPr>
          <p:cNvGrpSpPr/>
          <p:nvPr/>
        </p:nvGrpSpPr>
        <p:grpSpPr>
          <a:xfrm>
            <a:off x="4946127" y="2870430"/>
            <a:ext cx="2329454" cy="1955800"/>
            <a:chOff x="2204327" y="3737628"/>
            <a:chExt cx="2588282" cy="2173111"/>
          </a:xfrm>
        </p:grpSpPr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558C8E0D-BDC2-216C-6DA0-4D5A0C554001}"/>
                </a:ext>
              </a:extLst>
            </p:cNvPr>
            <p:cNvSpPr txBox="1"/>
            <p:nvPr/>
          </p:nvSpPr>
          <p:spPr>
            <a:xfrm>
              <a:off x="2204327" y="4743468"/>
              <a:ext cx="2588282" cy="116727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en-US"/>
              </a:defPPr>
              <a:lvl1pPr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1pPr>
              <a:lvl2pPr marL="653122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2pPr>
              <a:lvl3pPr marL="1306243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3pPr>
              <a:lvl4pPr marL="1959365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4pPr>
              <a:lvl5pPr marL="2612487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5pPr>
              <a:lvl6pPr marL="3265608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6pPr>
              <a:lvl7pPr marL="3918730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7pPr>
              <a:lvl8pPr marL="4571851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8pPr>
              <a:lvl9pPr marL="5224973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9pPr>
            </a:lstStyle>
            <a:p>
              <a:pPr algn="ctr">
                <a:lnSpc>
                  <a:spcPts val="1710"/>
                </a:lnSpc>
              </a:pPr>
              <a:r>
                <a:rPr lang="en-US" sz="1621" b="1">
                  <a:latin typeface="Arial" panose="020B0604020202020204" pitchFamily="34" charset="0"/>
                  <a:cs typeface="Arial" panose="020B0604020202020204" pitchFamily="34" charset="0"/>
                </a:rPr>
                <a:t>Dr. </a:t>
              </a:r>
              <a:r>
                <a:rPr lang="en-US" sz="1621" b="1" err="1">
                  <a:latin typeface="Arial" panose="020B0604020202020204" pitchFamily="34" charset="0"/>
                  <a:cs typeface="Arial" panose="020B0604020202020204" pitchFamily="34" charset="0"/>
                </a:rPr>
                <a:t>Xufei</a:t>
              </a:r>
              <a:r>
                <a:rPr lang="en-US" sz="1621" b="1">
                  <a:latin typeface="Arial" panose="020B0604020202020204" pitchFamily="34" charset="0"/>
                  <a:cs typeface="Arial" panose="020B0604020202020204" pitchFamily="34" charset="0"/>
                </a:rPr>
                <a:t> Yang</a:t>
              </a:r>
            </a:p>
            <a:p>
              <a:pPr algn="ctr">
                <a:lnSpc>
                  <a:spcPts val="1710"/>
                </a:lnSpc>
              </a:pPr>
              <a:r>
                <a:rPr lang="en-US" sz="1621" b="1">
                  <a:latin typeface="Arial" panose="020B0604020202020204" pitchFamily="34" charset="0"/>
                  <a:cs typeface="Arial" panose="020B0604020202020204" pitchFamily="34" charset="0"/>
                </a:rPr>
                <a:t>(BAE) </a:t>
              </a:r>
            </a:p>
            <a:p>
              <a:pPr algn="ctr">
                <a:lnSpc>
                  <a:spcPts val="1710"/>
                </a:lnSpc>
              </a:pPr>
              <a:r>
                <a:rPr lang="en-US" sz="1621">
                  <a:latin typeface="Arial" panose="020B0604020202020204" pitchFamily="34" charset="0"/>
                  <a:cs typeface="Arial" panose="020B0604020202020204" pitchFamily="34" charset="0"/>
                </a:rPr>
                <a:t>Engineering solutions for animal agriculture</a:t>
              </a:r>
            </a:p>
          </p:txBody>
        </p:sp>
        <p:pic>
          <p:nvPicPr>
            <p:cNvPr id="9" name="Picture 2" descr="Xufei Yang">
              <a:extLst>
                <a:ext uri="{FF2B5EF4-FFF2-40B4-BE49-F238E27FC236}">
                  <a16:creationId xmlns:a16="http://schemas.microsoft.com/office/drawing/2014/main" id="{777A9DEC-D01E-45A9-5579-A15B35E9334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985013" y="3737628"/>
              <a:ext cx="1005840" cy="100584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F5FABC9B-5E58-550C-9615-FFB291D8526A}"/>
              </a:ext>
            </a:extLst>
          </p:cNvPr>
          <p:cNvGrpSpPr/>
          <p:nvPr/>
        </p:nvGrpSpPr>
        <p:grpSpPr>
          <a:xfrm>
            <a:off x="7232909" y="2870427"/>
            <a:ext cx="2715763" cy="1730099"/>
            <a:chOff x="4005770" y="3737628"/>
            <a:chExt cx="3017514" cy="1922333"/>
          </a:xfrm>
        </p:grpSpPr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AE65E23B-7E35-20C3-CCDA-F180C8D19F62}"/>
                </a:ext>
              </a:extLst>
            </p:cNvPr>
            <p:cNvSpPr txBox="1"/>
            <p:nvPr/>
          </p:nvSpPr>
          <p:spPr>
            <a:xfrm>
              <a:off x="4005770" y="4743470"/>
              <a:ext cx="3017514" cy="91649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en-US"/>
              </a:defPPr>
              <a:lvl1pPr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1pPr>
              <a:lvl2pPr marL="653122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2pPr>
              <a:lvl3pPr marL="1306243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3pPr>
              <a:lvl4pPr marL="1959365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4pPr>
              <a:lvl5pPr marL="2612487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5pPr>
              <a:lvl6pPr marL="3265608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6pPr>
              <a:lvl7pPr marL="3918730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7pPr>
              <a:lvl8pPr marL="4571851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8pPr>
              <a:lvl9pPr marL="5224973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9pPr>
            </a:lstStyle>
            <a:p>
              <a:pPr algn="ctr">
                <a:lnSpc>
                  <a:spcPts val="1710"/>
                </a:lnSpc>
              </a:pPr>
              <a:r>
                <a:rPr lang="en-US" sz="1621" b="1">
                  <a:latin typeface="Arial" panose="020B0604020202020204" pitchFamily="34" charset="0"/>
                  <a:cs typeface="Arial" panose="020B0604020202020204" pitchFamily="34" charset="0"/>
                </a:rPr>
                <a:t>Dr. </a:t>
              </a:r>
              <a:r>
                <a:rPr lang="en-US" sz="1621" b="1" err="1">
                  <a:latin typeface="Arial" panose="020B0604020202020204" pitchFamily="34" charset="0"/>
                  <a:cs typeface="Arial" panose="020B0604020202020204" pitchFamily="34" charset="0"/>
                </a:rPr>
                <a:t>Tanyaradzea</a:t>
              </a:r>
              <a:r>
                <a:rPr lang="en-US" sz="1621" b="1"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n-US" sz="1621" b="1" err="1">
                  <a:latin typeface="Arial" panose="020B0604020202020204" pitchFamily="34" charset="0"/>
                  <a:cs typeface="Arial" panose="020B0604020202020204" pitchFamily="34" charset="0"/>
                </a:rPr>
                <a:t>Muzata</a:t>
              </a:r>
              <a:endParaRPr lang="en-US" sz="1621" b="1">
                <a:latin typeface="Arial" panose="020B0604020202020204" pitchFamily="34" charset="0"/>
                <a:cs typeface="Arial" panose="020B0604020202020204" pitchFamily="34" charset="0"/>
              </a:endParaRPr>
            </a:p>
            <a:p>
              <a:pPr algn="ctr">
                <a:lnSpc>
                  <a:spcPts val="1710"/>
                </a:lnSpc>
              </a:pPr>
              <a:r>
                <a:rPr lang="en-US" sz="1621" b="1">
                  <a:latin typeface="Arial" panose="020B0604020202020204" pitchFamily="34" charset="0"/>
                  <a:cs typeface="Arial" panose="020B0604020202020204" pitchFamily="34" charset="0"/>
                </a:rPr>
                <a:t>(SPG) </a:t>
              </a:r>
            </a:p>
            <a:p>
              <a:pPr algn="ctr">
                <a:lnSpc>
                  <a:spcPts val="1710"/>
                </a:lnSpc>
              </a:pPr>
              <a:r>
                <a:rPr lang="en-US" sz="1621">
                  <a:latin typeface="Arial" panose="020B0604020202020204" pitchFamily="34" charset="0"/>
                  <a:cs typeface="Arial" panose="020B0604020202020204" pitchFamily="34" charset="0"/>
                </a:rPr>
                <a:t>packaging systems</a:t>
              </a:r>
            </a:p>
          </p:txBody>
        </p:sp>
        <p:pic>
          <p:nvPicPr>
            <p:cNvPr id="3074" name="Picture 2" descr="Tanyaradzwa Muzata">
              <a:extLst>
                <a:ext uri="{FF2B5EF4-FFF2-40B4-BE49-F238E27FC236}">
                  <a16:creationId xmlns:a16="http://schemas.microsoft.com/office/drawing/2014/main" id="{E8DC1A15-6D95-F2AE-D0AF-5F57833B31B6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071405" y="3737628"/>
              <a:ext cx="1021157" cy="100584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21" name="Group 20">
            <a:extLst>
              <a:ext uri="{FF2B5EF4-FFF2-40B4-BE49-F238E27FC236}">
                <a16:creationId xmlns:a16="http://schemas.microsoft.com/office/drawing/2014/main" id="{3258111F-3B08-A2E8-4BE8-6618AC39A782}"/>
              </a:ext>
            </a:extLst>
          </p:cNvPr>
          <p:cNvGrpSpPr/>
          <p:nvPr/>
        </p:nvGrpSpPr>
        <p:grpSpPr>
          <a:xfrm>
            <a:off x="2595315" y="5293775"/>
            <a:ext cx="2408282" cy="1743286"/>
            <a:chOff x="6606291" y="3737628"/>
            <a:chExt cx="2675868" cy="1936986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249F7D47-CD2B-84D1-A5F6-C55F08DACCB5}"/>
                </a:ext>
              </a:extLst>
            </p:cNvPr>
            <p:cNvSpPr txBox="1"/>
            <p:nvPr/>
          </p:nvSpPr>
          <p:spPr>
            <a:xfrm>
              <a:off x="6606291" y="4758123"/>
              <a:ext cx="2675868" cy="91649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en-US"/>
              </a:defPPr>
              <a:lvl1pPr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1pPr>
              <a:lvl2pPr marL="653122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2pPr>
              <a:lvl3pPr marL="1306243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3pPr>
              <a:lvl4pPr marL="1959365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4pPr>
              <a:lvl5pPr marL="2612487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5pPr>
              <a:lvl6pPr marL="3265608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6pPr>
              <a:lvl7pPr marL="3918730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7pPr>
              <a:lvl8pPr marL="4571851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8pPr>
              <a:lvl9pPr marL="5224973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9pPr>
            </a:lstStyle>
            <a:p>
              <a:pPr algn="ctr">
                <a:lnSpc>
                  <a:spcPts val="1710"/>
                </a:lnSpc>
              </a:pPr>
              <a:r>
                <a:rPr lang="en-US" sz="1621" b="1">
                  <a:latin typeface="Arial" panose="020B0604020202020204" pitchFamily="34" charset="0"/>
                  <a:cs typeface="Arial" panose="020B0604020202020204" pitchFamily="34" charset="0"/>
                </a:rPr>
                <a:t>Dr. </a:t>
              </a:r>
              <a:r>
                <a:rPr lang="en-US" sz="1621" b="1" err="1">
                  <a:latin typeface="Arial" panose="020B0604020202020204" pitchFamily="34" charset="0"/>
                  <a:cs typeface="Arial" panose="020B0604020202020204" pitchFamily="34" charset="0"/>
                </a:rPr>
                <a:t>Ruying</a:t>
              </a:r>
              <a:r>
                <a:rPr lang="en-US" sz="1621" b="1">
                  <a:latin typeface="Arial" panose="020B0604020202020204" pitchFamily="34" charset="0"/>
                  <a:cs typeface="Arial" panose="020B0604020202020204" pitchFamily="34" charset="0"/>
                </a:rPr>
                <a:t> Wang</a:t>
              </a:r>
            </a:p>
            <a:p>
              <a:pPr algn="ctr">
                <a:lnSpc>
                  <a:spcPts val="1710"/>
                </a:lnSpc>
              </a:pPr>
              <a:r>
                <a:rPr lang="en-US" sz="1621" b="1">
                  <a:latin typeface="Arial" panose="020B0604020202020204" pitchFamily="34" charset="0"/>
                  <a:cs typeface="Arial" panose="020B0604020202020204" pitchFamily="34" charset="0"/>
                </a:rPr>
                <a:t>(PSM) </a:t>
              </a:r>
            </a:p>
            <a:p>
              <a:pPr algn="ctr">
                <a:lnSpc>
                  <a:spcPts val="1710"/>
                </a:lnSpc>
              </a:pPr>
              <a:r>
                <a:rPr lang="en-US" sz="1621">
                  <a:latin typeface="Arial" panose="020B0604020202020204" pitchFamily="34" charset="0"/>
                  <a:cs typeface="Arial" panose="020B0604020202020204" pitchFamily="34" charset="0"/>
                </a:rPr>
                <a:t>Turfgrass Pathology</a:t>
              </a:r>
            </a:p>
          </p:txBody>
        </p:sp>
        <p:pic>
          <p:nvPicPr>
            <p:cNvPr id="3076" name="Picture 4" descr="Ruying Wang">
              <a:extLst>
                <a:ext uri="{FF2B5EF4-FFF2-40B4-BE49-F238E27FC236}">
                  <a16:creationId xmlns:a16="http://schemas.microsoft.com/office/drawing/2014/main" id="{3D75625C-56CA-8556-9F2D-75F31808F451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436814" y="3737628"/>
              <a:ext cx="1005840" cy="100584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CB5DBB5D-D942-F8C0-311C-99BD92963005}"/>
              </a:ext>
            </a:extLst>
          </p:cNvPr>
          <p:cNvGrpSpPr/>
          <p:nvPr/>
        </p:nvGrpSpPr>
        <p:grpSpPr>
          <a:xfrm>
            <a:off x="7263575" y="5293777"/>
            <a:ext cx="2935411" cy="1511714"/>
            <a:chOff x="9879436" y="3815948"/>
            <a:chExt cx="3261568" cy="1679681"/>
          </a:xfrm>
        </p:grpSpPr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1C200581-419F-E0FB-F1BF-F2BEB1673371}"/>
                </a:ext>
              </a:extLst>
            </p:cNvPr>
            <p:cNvSpPr txBox="1"/>
            <p:nvPr/>
          </p:nvSpPr>
          <p:spPr>
            <a:xfrm>
              <a:off x="9879436" y="4579139"/>
              <a:ext cx="3261568" cy="91649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en-US"/>
              </a:defPPr>
              <a:lvl1pPr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1pPr>
              <a:lvl2pPr marL="653122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2pPr>
              <a:lvl3pPr marL="1306243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3pPr>
              <a:lvl4pPr marL="1959365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4pPr>
              <a:lvl5pPr marL="2612487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5pPr>
              <a:lvl6pPr marL="3265608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6pPr>
              <a:lvl7pPr marL="3918730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7pPr>
              <a:lvl8pPr marL="4571851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8pPr>
              <a:lvl9pPr marL="5224973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9pPr>
            </a:lstStyle>
            <a:p>
              <a:pPr algn="ctr">
                <a:lnSpc>
                  <a:spcPts val="1710"/>
                </a:lnSpc>
              </a:pPr>
              <a:endParaRPr lang="en-US" sz="1621" b="1">
                <a:latin typeface="Arial" panose="020B0604020202020204" pitchFamily="34" charset="0"/>
                <a:cs typeface="Arial" panose="020B0604020202020204" pitchFamily="34" charset="0"/>
              </a:endParaRPr>
            </a:p>
            <a:p>
              <a:pPr algn="ctr">
                <a:lnSpc>
                  <a:spcPts val="1710"/>
                </a:lnSpc>
              </a:pPr>
              <a:r>
                <a:rPr lang="en-US" sz="1621" b="1">
                  <a:latin typeface="Arial" panose="020B0604020202020204" pitchFamily="34" charset="0"/>
                  <a:cs typeface="Arial" panose="020B0604020202020204" pitchFamily="34" charset="0"/>
                </a:rPr>
                <a:t>(F&amp;W) </a:t>
              </a:r>
            </a:p>
            <a:p>
              <a:pPr algn="ctr">
                <a:lnSpc>
                  <a:spcPts val="1710"/>
                </a:lnSpc>
              </a:pPr>
              <a:r>
                <a:rPr lang="en-US" sz="1621">
                  <a:latin typeface="Arial" panose="020B0604020202020204" pitchFamily="34" charset="0"/>
                  <a:cs typeface="Arial" panose="020B0604020202020204" pitchFamily="34" charset="0"/>
                </a:rPr>
                <a:t>Water Quality</a:t>
              </a:r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E87F88E7-FB05-1074-718F-DD2A205CF1FE}"/>
                </a:ext>
              </a:extLst>
            </p:cNvPr>
            <p:cNvSpPr/>
            <p:nvPr/>
          </p:nvSpPr>
          <p:spPr>
            <a:xfrm>
              <a:off x="11115834" y="3815948"/>
              <a:ext cx="788773" cy="1005840"/>
            </a:xfrm>
            <a:prstGeom prst="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1pPr>
              <a:lvl2pPr marL="653122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2pPr>
              <a:lvl3pPr marL="1306243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3pPr>
              <a:lvl4pPr marL="1959365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4pPr>
              <a:lvl5pPr marL="2612487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5pPr>
              <a:lvl6pPr marL="3265608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6pPr>
              <a:lvl7pPr marL="3918730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7pPr>
              <a:lvl8pPr marL="4571851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8pPr>
              <a:lvl9pPr marL="5224973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9pPr>
            </a:lstStyle>
            <a:p>
              <a:pPr algn="ctr"/>
              <a:endParaRPr lang="en-US" sz="1621"/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BB88335E-F7F8-96A1-DD7F-41A7DAE25D0F}"/>
                </a:ext>
              </a:extLst>
            </p:cNvPr>
            <p:cNvSpPr txBox="1"/>
            <p:nvPr/>
          </p:nvSpPr>
          <p:spPr>
            <a:xfrm>
              <a:off x="11164675" y="3956958"/>
              <a:ext cx="691092" cy="74903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en-US"/>
              </a:defPPr>
              <a:lvl1pPr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1pPr>
              <a:lvl2pPr marL="653122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2pPr>
              <a:lvl3pPr marL="1306243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3pPr>
              <a:lvl4pPr marL="1959365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4pPr>
              <a:lvl5pPr marL="2612487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5pPr>
              <a:lvl6pPr marL="3265608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6pPr>
              <a:lvl7pPr marL="3918730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7pPr>
              <a:lvl8pPr marL="4571851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8pPr>
              <a:lvl9pPr marL="5224973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9pPr>
            </a:lstStyle>
            <a:p>
              <a:pPr algn="ctr"/>
              <a:r>
                <a:rPr lang="en-US" sz="3421" b="1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?</a:t>
              </a:r>
              <a:endParaRPr lang="en-US" sz="342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94D3479-2D98-071E-9DFC-B9CA59CDB4B5}"/>
              </a:ext>
            </a:extLst>
          </p:cNvPr>
          <p:cNvGrpSpPr/>
          <p:nvPr/>
        </p:nvGrpSpPr>
        <p:grpSpPr>
          <a:xfrm>
            <a:off x="4779082" y="5293777"/>
            <a:ext cx="2935411" cy="1719838"/>
            <a:chOff x="8118644" y="4895856"/>
            <a:chExt cx="3261568" cy="1910932"/>
          </a:xfrm>
        </p:grpSpPr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3AAC8265-2DD9-2D9B-C3BC-3A68874AED38}"/>
                </a:ext>
              </a:extLst>
            </p:cNvPr>
            <p:cNvSpPr txBox="1"/>
            <p:nvPr/>
          </p:nvSpPr>
          <p:spPr>
            <a:xfrm>
              <a:off x="8118644" y="5639517"/>
              <a:ext cx="3261568" cy="116727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en-US"/>
              </a:defPPr>
              <a:lvl1pPr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1pPr>
              <a:lvl2pPr marL="653122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2pPr>
              <a:lvl3pPr marL="1306243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3pPr>
              <a:lvl4pPr marL="1959365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4pPr>
              <a:lvl5pPr marL="2612487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5pPr>
              <a:lvl6pPr marL="3265608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6pPr>
              <a:lvl7pPr marL="3918730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7pPr>
              <a:lvl8pPr marL="4571851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8pPr>
              <a:lvl9pPr marL="5224973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9pPr>
            </a:lstStyle>
            <a:p>
              <a:pPr algn="ctr">
                <a:lnSpc>
                  <a:spcPts val="1710"/>
                </a:lnSpc>
              </a:pPr>
              <a:endParaRPr lang="en-US" sz="1621" b="1">
                <a:latin typeface="Arial" panose="020B0604020202020204" pitchFamily="34" charset="0"/>
                <a:cs typeface="Arial" panose="020B0604020202020204" pitchFamily="34" charset="0"/>
              </a:endParaRPr>
            </a:p>
            <a:p>
              <a:pPr algn="ctr">
                <a:lnSpc>
                  <a:spcPts val="1710"/>
                </a:lnSpc>
              </a:pPr>
              <a:r>
                <a:rPr lang="en-US" sz="1621" b="1">
                  <a:latin typeface="Arial" panose="020B0604020202020204" pitchFamily="34" charset="0"/>
                  <a:cs typeface="Arial" panose="020B0604020202020204" pitchFamily="34" charset="0"/>
                </a:rPr>
                <a:t>Dr. </a:t>
              </a:r>
              <a:r>
                <a:rPr lang="en-US" sz="1621" b="1" err="1">
                  <a:latin typeface="Arial" panose="020B0604020202020204" pitchFamily="34" charset="0"/>
                  <a:cs typeface="Arial" panose="020B0604020202020204" pitchFamily="34" charset="0"/>
                </a:rPr>
                <a:t>Haishun</a:t>
              </a:r>
              <a:r>
                <a:rPr lang="en-US" sz="1621" b="1">
                  <a:latin typeface="Arial" panose="020B0604020202020204" pitchFamily="34" charset="0"/>
                  <a:cs typeface="Arial" panose="020B0604020202020204" pitchFamily="34" charset="0"/>
                </a:rPr>
                <a:t> Du</a:t>
              </a:r>
            </a:p>
            <a:p>
              <a:pPr algn="ctr">
                <a:lnSpc>
                  <a:spcPts val="1710"/>
                </a:lnSpc>
              </a:pPr>
              <a:r>
                <a:rPr lang="en-US" sz="1621" b="1">
                  <a:latin typeface="Arial" panose="020B0604020202020204" pitchFamily="34" charset="0"/>
                  <a:cs typeface="Arial" panose="020B0604020202020204" pitchFamily="34" charset="0"/>
                </a:rPr>
                <a:t>(FOR) </a:t>
              </a:r>
            </a:p>
            <a:p>
              <a:pPr algn="ctr">
                <a:lnSpc>
                  <a:spcPts val="1710"/>
                </a:lnSpc>
              </a:pPr>
              <a:r>
                <a:rPr lang="en-US" sz="1621">
                  <a:latin typeface="Arial" panose="020B0604020202020204" pitchFamily="34" charset="0"/>
                  <a:cs typeface="Arial" panose="020B0604020202020204" pitchFamily="34" charset="0"/>
                </a:rPr>
                <a:t>Sustainable Bioproducts</a:t>
              </a:r>
            </a:p>
          </p:txBody>
        </p:sp>
        <p:pic>
          <p:nvPicPr>
            <p:cNvPr id="3078" name="Picture 6" descr="Headshot of Haishun Du">
              <a:extLst>
                <a:ext uri="{FF2B5EF4-FFF2-40B4-BE49-F238E27FC236}">
                  <a16:creationId xmlns:a16="http://schemas.microsoft.com/office/drawing/2014/main" id="{36D1B2A2-6C1E-F6B2-D71A-92D39F016169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347092" y="4895856"/>
              <a:ext cx="804672" cy="100584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B062BE5F-7924-1E22-6D87-385CE40A5754}"/>
              </a:ext>
            </a:extLst>
          </p:cNvPr>
          <p:cNvSpPr txBox="1"/>
          <p:nvPr/>
        </p:nvSpPr>
        <p:spPr>
          <a:xfrm>
            <a:off x="2412059" y="2037656"/>
            <a:ext cx="9558691" cy="369332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>
            <a:defPPr>
              <a:defRPr lang="en-US"/>
            </a:defPPr>
            <a:lvl1pPr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1pPr>
            <a:lvl2pPr marL="653122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2pPr>
            <a:lvl3pPr marL="1306243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3pPr>
            <a:lvl4pPr marL="1959365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4pPr>
            <a:lvl5pPr marL="2612487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5pPr>
            <a:lvl6pPr marL="3265608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6pPr>
            <a:lvl7pPr marL="3918730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7pPr>
            <a:lvl8pPr marL="4571851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8pPr>
            <a:lvl9pPr marL="5224973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9pPr>
          </a:lstStyle>
          <a:p>
            <a:pPr marL="457200" indent="-457200">
              <a:spcAft>
                <a:spcPts val="1080"/>
              </a:spcAft>
              <a:buFont typeface="Courier New" panose="02070309020205020404" pitchFamily="49" charset="0"/>
              <a:buChar char="o"/>
            </a:pPr>
            <a:r>
              <a:rPr lang="en-US" sz="1800">
                <a:latin typeface="Arial"/>
                <a:ea typeface="ＭＳ Ｐゴシック"/>
                <a:cs typeface="Arial"/>
              </a:rPr>
              <a:t>6 tenure system faculty - 5 on board, 1 interviewed</a:t>
            </a:r>
          </a:p>
        </p:txBody>
      </p:sp>
    </p:spTree>
    <p:extLst>
      <p:ext uri="{BB962C8B-B14F-4D97-AF65-F5344CB8AC3E}">
        <p14:creationId xmlns:p14="http://schemas.microsoft.com/office/powerpoint/2010/main" val="2028573034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2165A62-F8A3-530A-49A1-EB15C07841FD}"/>
              </a:ext>
            </a:extLst>
          </p:cNvPr>
          <p:cNvSpPr txBox="1"/>
          <p:nvPr/>
        </p:nvSpPr>
        <p:spPr>
          <a:xfrm>
            <a:off x="2040942" y="606705"/>
            <a:ext cx="8339461" cy="127419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1pPr>
            <a:lvl2pPr marL="653122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2pPr>
            <a:lvl3pPr marL="1306243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3pPr>
            <a:lvl4pPr marL="1959365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4pPr>
            <a:lvl5pPr marL="2612487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5pPr>
            <a:lvl6pPr marL="3265608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6pPr>
            <a:lvl7pPr marL="3918730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7pPr>
            <a:lvl8pPr marL="4571851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8pPr>
            <a:lvl9pPr marL="5224973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9pPr>
          </a:lstStyle>
          <a:p>
            <a:r>
              <a:rPr lang="en-US" sz="3840" b="1">
                <a:hlinkClick r:id="rId3"/>
              </a:rPr>
              <a:t>Rackham Research Endowment Grant Program</a:t>
            </a:r>
            <a:endParaRPr lang="en-US" sz="3840" b="1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406B1C6-0E97-2A73-D246-27F03118E8A8}"/>
              </a:ext>
            </a:extLst>
          </p:cNvPr>
          <p:cNvSpPr txBox="1"/>
          <p:nvPr/>
        </p:nvSpPr>
        <p:spPr>
          <a:xfrm>
            <a:off x="2384755" y="1887322"/>
            <a:ext cx="10204704" cy="139268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1pPr>
            <a:lvl2pPr marL="653122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2pPr>
            <a:lvl3pPr marL="1306243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3pPr>
            <a:lvl4pPr marL="1959365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4pPr>
            <a:lvl5pPr marL="2612487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5pPr>
            <a:lvl6pPr marL="3265608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6pPr>
            <a:lvl7pPr marL="3918730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7pPr>
            <a:lvl8pPr marL="4571851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8pPr>
            <a:lvl9pPr marL="5224973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9pPr>
          </a:lstStyle>
          <a:p>
            <a:pPr marL="457200" indent="-457200">
              <a:spcAft>
                <a:spcPts val="480"/>
              </a:spcAft>
              <a:buFont typeface="Arial" panose="020B0604020202020204" pitchFamily="34" charset="0"/>
              <a:buChar char="•"/>
            </a:pPr>
            <a:r>
              <a:rPr lang="en-US" sz="1800">
                <a:latin typeface="Arial"/>
                <a:ea typeface="ＭＳ Ｐゴシック"/>
                <a:cs typeface="Arial"/>
              </a:rPr>
              <a:t>Research in agriculture and natural resources </a:t>
            </a:r>
          </a:p>
          <a:p>
            <a:pPr marL="457200" indent="-457200">
              <a:spcAft>
                <a:spcPts val="480"/>
              </a:spcAft>
              <a:buFont typeface="Arial" panose="020B0604020202020204" pitchFamily="34" charset="0"/>
              <a:buChar char="•"/>
            </a:pPr>
            <a:r>
              <a:rPr lang="en-US" sz="1800">
                <a:latin typeface="Arial"/>
                <a:ea typeface="ＭＳ Ｐゴシック"/>
                <a:cs typeface="Arial"/>
              </a:rPr>
              <a:t>Support for early career researchers</a:t>
            </a:r>
          </a:p>
          <a:p>
            <a:pPr marL="457200" indent="-457200">
              <a:spcAft>
                <a:spcPts val="480"/>
              </a:spcAft>
              <a:buFont typeface="Arial" panose="020B0604020202020204" pitchFamily="34" charset="0"/>
              <a:buChar char="•"/>
            </a:pPr>
            <a:r>
              <a:rPr lang="en-US" sz="1800">
                <a:latin typeface="Arial"/>
                <a:ea typeface="ＭＳ Ｐゴシック"/>
                <a:cs typeface="Arial"/>
              </a:rPr>
              <a:t>1-year duration</a:t>
            </a:r>
          </a:p>
          <a:p>
            <a:pPr marL="457200" indent="-457200">
              <a:spcAft>
                <a:spcPts val="960"/>
              </a:spcAft>
              <a:buFont typeface="Arial" panose="020B0604020202020204" pitchFamily="34" charset="0"/>
              <a:buChar char="•"/>
            </a:pPr>
            <a:r>
              <a:rPr lang="en-US" sz="1800">
                <a:latin typeface="Arial"/>
                <a:ea typeface="ＭＳ Ｐゴシック"/>
                <a:cs typeface="Arial"/>
              </a:rPr>
              <a:t>~$80K/project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AB1591C-BB5E-36D9-244B-191D9157713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579100" y="908504"/>
            <a:ext cx="1811662" cy="1805437"/>
          </a:xfrm>
          <a:prstGeom prst="rect">
            <a:avLst/>
          </a:prstGeom>
        </p:spPr>
      </p:pic>
      <p:grpSp>
        <p:nvGrpSpPr>
          <p:cNvPr id="12" name="Group 11">
            <a:extLst>
              <a:ext uri="{FF2B5EF4-FFF2-40B4-BE49-F238E27FC236}">
                <a16:creationId xmlns:a16="http://schemas.microsoft.com/office/drawing/2014/main" id="{816EFED5-CF42-6EE3-82FF-B93B9F93A09B}"/>
              </a:ext>
            </a:extLst>
          </p:cNvPr>
          <p:cNvGrpSpPr/>
          <p:nvPr/>
        </p:nvGrpSpPr>
        <p:grpSpPr>
          <a:xfrm>
            <a:off x="2040941" y="3913175"/>
            <a:ext cx="10760659" cy="2952744"/>
            <a:chOff x="132588" y="2445734"/>
            <a:chExt cx="6725412" cy="1845465"/>
          </a:xfrm>
        </p:grpSpPr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D5AA0823-28B2-8FB4-06CC-BC7CBD455123}"/>
                </a:ext>
              </a:extLst>
            </p:cNvPr>
            <p:cNvSpPr txBox="1"/>
            <p:nvPr/>
          </p:nvSpPr>
          <p:spPr>
            <a:xfrm>
              <a:off x="132588" y="2445734"/>
              <a:ext cx="6725412" cy="83099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en-US"/>
              </a:defPPr>
              <a:lvl1pPr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1pPr>
              <a:lvl2pPr marL="653122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2pPr>
              <a:lvl3pPr marL="1306243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3pPr>
              <a:lvl4pPr marL="1959365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4pPr>
              <a:lvl5pPr marL="2612487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5pPr>
              <a:lvl6pPr marL="3265608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6pPr>
              <a:lvl7pPr marL="3918730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7pPr>
              <a:lvl8pPr marL="4571851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8pPr>
              <a:lvl9pPr marL="5224973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9pPr>
            </a:lstStyle>
            <a:p>
              <a:r>
                <a:rPr lang="en-US" sz="3840" b="1">
                  <a:hlinkClick r:id="rId5"/>
                </a:rPr>
                <a:t>Douglas and Maria Bayer New Initiatives Fund for Sustainable Agriculture</a:t>
              </a:r>
              <a:endParaRPr lang="en-US" sz="3840" b="1"/>
            </a:p>
          </p:txBody>
        </p: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3712D74A-5824-CBB4-4BFB-3E8C0D126C3B}"/>
                </a:ext>
              </a:extLst>
            </p:cNvPr>
            <p:cNvSpPr txBox="1"/>
            <p:nvPr/>
          </p:nvSpPr>
          <p:spPr>
            <a:xfrm>
              <a:off x="347472" y="3247644"/>
              <a:ext cx="4622292" cy="1043555"/>
            </a:xfrm>
            <a:prstGeom prst="rect">
              <a:avLst/>
            </a:prstGeom>
            <a:noFill/>
          </p:spPr>
          <p:txBody>
            <a:bodyPr wrap="square" lIns="91440" tIns="45720" rIns="91440" bIns="45720" rtlCol="0" anchor="t">
              <a:spAutoFit/>
            </a:bodyPr>
            <a:lstStyle>
              <a:defPPr>
                <a:defRPr lang="en-US"/>
              </a:defPPr>
              <a:lvl1pPr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1pPr>
              <a:lvl2pPr marL="653122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2pPr>
              <a:lvl3pPr marL="1306243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3pPr>
              <a:lvl4pPr marL="1959365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4pPr>
              <a:lvl5pPr marL="2612487" algn="l" defTabSz="653122" rtl="0" fontAlgn="base">
                <a:spcBef>
                  <a:spcPct val="0"/>
                </a:spcBef>
                <a:spcAft>
                  <a:spcPct val="0"/>
                </a:spcAft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5pPr>
              <a:lvl6pPr marL="3265608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6pPr>
              <a:lvl7pPr marL="3918730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7pPr>
              <a:lvl8pPr marL="4571851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8pPr>
              <a:lvl9pPr marL="5224973" algn="l" defTabSz="1306243" rtl="0" eaLnBrk="1" latinLnBrk="0" hangingPunct="1">
                <a:defRPr sz="3428" kern="1200">
                  <a:solidFill>
                    <a:schemeClr val="tx1"/>
                  </a:solidFill>
                  <a:latin typeface="Arial" charset="0"/>
                  <a:ea typeface="ＭＳ Ｐゴシック" pitchFamily="49" charset="-128"/>
                  <a:cs typeface="+mn-cs"/>
                </a:defRPr>
              </a:lvl9pPr>
            </a:lstStyle>
            <a:p>
              <a:pPr marL="457200" indent="-457200">
                <a:spcAft>
                  <a:spcPts val="480"/>
                </a:spcAft>
                <a:buFont typeface="Arial" panose="020B0604020202020204" pitchFamily="34" charset="0"/>
                <a:buChar char="•"/>
              </a:pPr>
              <a:r>
                <a:rPr lang="en-US" sz="1800">
                  <a:latin typeface="Arial"/>
                  <a:ea typeface="ＭＳ Ｐゴシック"/>
                  <a:cs typeface="Arial"/>
                </a:rPr>
                <a:t>Support new discoveries and practical applications in sustainable agriculture and food systems </a:t>
              </a:r>
            </a:p>
            <a:p>
              <a:pPr marL="457200" indent="-457200">
                <a:spcAft>
                  <a:spcPts val="480"/>
                </a:spcAft>
                <a:buFont typeface="Arial" panose="020B0604020202020204" pitchFamily="34" charset="0"/>
                <a:buChar char="•"/>
              </a:pPr>
              <a:r>
                <a:rPr lang="en-US" sz="1800" dirty="0">
                  <a:latin typeface="Arial"/>
                  <a:ea typeface="ＭＳ Ｐゴシック"/>
                  <a:cs typeface="Arial"/>
                </a:rPr>
                <a:t>1-2 year duration</a:t>
              </a:r>
            </a:p>
            <a:p>
              <a:pPr marL="457200" indent="-457200">
                <a:spcAft>
                  <a:spcPts val="480"/>
                </a:spcAft>
                <a:buFont typeface="Arial" panose="020B0604020202020204" pitchFamily="34" charset="0"/>
                <a:buChar char="•"/>
              </a:pPr>
              <a:r>
                <a:rPr lang="en-US" sz="1800">
                  <a:latin typeface="Arial"/>
                  <a:ea typeface="ＭＳ Ｐゴシック"/>
                  <a:cs typeface="Arial"/>
                </a:rPr>
                <a:t>~$50K/project</a:t>
              </a:r>
              <a:endParaRPr lang="en-US" sz="1800" dirty="0">
                <a:latin typeface="Arial"/>
                <a:ea typeface="ＭＳ Ｐゴシック"/>
                <a:cs typeface="Arial"/>
              </a:endParaRPr>
            </a:p>
            <a:p>
              <a:pPr marL="457200" indent="-457200">
                <a:spcAft>
                  <a:spcPts val="960"/>
                </a:spcAft>
                <a:buFont typeface="Arial" panose="020B0604020202020204" pitchFamily="34" charset="0"/>
                <a:buChar char="•"/>
              </a:pPr>
              <a:r>
                <a:rPr lang="en-US" sz="1800">
                  <a:latin typeface="Arial"/>
                  <a:ea typeface="ＭＳ Ｐゴシック"/>
                  <a:cs typeface="Arial"/>
                </a:rPr>
                <a:t>Two projects</a:t>
              </a:r>
              <a:endParaRPr lang="en-US" sz="1800" dirty="0">
                <a:latin typeface="Arial"/>
                <a:ea typeface="ＭＳ Ｐゴシック"/>
                <a:cs typeface="Arial"/>
              </a:endParaRPr>
            </a:p>
          </p:txBody>
        </p:sp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B885C2EA-E113-7A8D-C4E8-83F61D95B401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5264855" y="2889219"/>
              <a:ext cx="1113138" cy="1115003"/>
            </a:xfrm>
            <a:prstGeom prst="rect">
              <a:avLst/>
            </a:prstGeom>
          </p:spPr>
        </p:pic>
      </p:grpSp>
      <p:sp>
        <p:nvSpPr>
          <p:cNvPr id="11" name="TextBox 10">
            <a:extLst>
              <a:ext uri="{FF2B5EF4-FFF2-40B4-BE49-F238E27FC236}">
                <a16:creationId xmlns:a16="http://schemas.microsoft.com/office/drawing/2014/main" id="{DB23F094-5CA4-E80F-75AC-9AD0CD9831B7}"/>
              </a:ext>
            </a:extLst>
          </p:cNvPr>
          <p:cNvSpPr txBox="1"/>
          <p:nvPr/>
        </p:nvSpPr>
        <p:spPr>
          <a:xfrm rot="19153101">
            <a:off x="5298940" y="3160378"/>
            <a:ext cx="5787739" cy="2624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1pPr>
            <a:lvl2pPr marL="653122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2pPr>
            <a:lvl3pPr marL="1306243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3pPr>
            <a:lvl4pPr marL="1959365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4pPr>
            <a:lvl5pPr marL="2612487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5pPr>
            <a:lvl6pPr marL="3265608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6pPr>
            <a:lvl7pPr marL="3918730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7pPr>
            <a:lvl8pPr marL="4571851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8pPr>
            <a:lvl9pPr marL="5224973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9pPr>
          </a:lstStyle>
          <a:p>
            <a:r>
              <a:rPr lang="en-US" sz="5485" b="1">
                <a:solidFill>
                  <a:schemeClr val="bg1"/>
                </a:solidFill>
                <a:highlight>
                  <a:srgbClr val="0C533A"/>
                </a:highlight>
              </a:rPr>
              <a:t>RFP release – Spring each year</a:t>
            </a:r>
          </a:p>
        </p:txBody>
      </p:sp>
    </p:spTree>
    <p:extLst>
      <p:ext uri="{BB962C8B-B14F-4D97-AF65-F5344CB8AC3E}">
        <p14:creationId xmlns:p14="http://schemas.microsoft.com/office/powerpoint/2010/main" val="35480914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7330581-8566-F96C-3719-3C79B864785E}"/>
              </a:ext>
            </a:extLst>
          </p:cNvPr>
          <p:cNvSpPr txBox="1"/>
          <p:nvPr/>
        </p:nvSpPr>
        <p:spPr>
          <a:xfrm>
            <a:off x="2326234" y="950977"/>
            <a:ext cx="10475366" cy="12741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1pPr>
            <a:lvl2pPr marL="653122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2pPr>
            <a:lvl3pPr marL="1306243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3pPr>
            <a:lvl4pPr marL="1959365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4pPr>
            <a:lvl5pPr marL="2612487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5pPr>
            <a:lvl6pPr marL="3265608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6pPr>
            <a:lvl7pPr marL="3918730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7pPr>
            <a:lvl8pPr marL="4571851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8pPr>
            <a:lvl9pPr marL="5224973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9pPr>
          </a:lstStyle>
          <a:p>
            <a:r>
              <a:rPr lang="en-US" sz="3840" b="1">
                <a:hlinkClick r:id="rId2"/>
              </a:rPr>
              <a:t>Multistate and McIntire-Stennis Programmatic Funding Opportunity</a:t>
            </a:r>
            <a:endParaRPr lang="en-US" sz="5485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5AB39D7-A5DA-C3D0-04B6-AE344766B063}"/>
              </a:ext>
            </a:extLst>
          </p:cNvPr>
          <p:cNvSpPr txBox="1"/>
          <p:nvPr/>
        </p:nvSpPr>
        <p:spPr>
          <a:xfrm>
            <a:off x="2326234" y="2406702"/>
            <a:ext cx="10204704" cy="256736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1pPr>
            <a:lvl2pPr marL="653122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2pPr>
            <a:lvl3pPr marL="1306243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3pPr>
            <a:lvl4pPr marL="1959365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4pPr>
            <a:lvl5pPr marL="2612487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5pPr>
            <a:lvl6pPr marL="3265608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6pPr>
            <a:lvl7pPr marL="3918730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7pPr>
            <a:lvl8pPr marL="4571851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8pPr>
            <a:lvl9pPr marL="5224973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9pPr>
          </a:lstStyle>
          <a:p>
            <a:pPr marL="457200" indent="-457200">
              <a:spcAft>
                <a:spcPts val="480"/>
              </a:spcAft>
              <a:buFont typeface="Arial" panose="020B0604020202020204" pitchFamily="34" charset="0"/>
              <a:buChar char="•"/>
            </a:pPr>
            <a:r>
              <a:rPr lang="en-US" sz="2000">
                <a:latin typeface="Arial"/>
                <a:ea typeface="ＭＳ Ｐゴシック"/>
                <a:cs typeface="Arial"/>
              </a:rPr>
              <a:t>Catalyze new transdisciplinary, integrated research within and across individual and multiple Multistate research and McIntire-Stennis projects </a:t>
            </a:r>
          </a:p>
          <a:p>
            <a:pPr marL="457200" indent="-457200">
              <a:spcAft>
                <a:spcPts val="480"/>
              </a:spcAft>
              <a:buFont typeface="Arial" panose="020B0604020202020204" pitchFamily="34" charset="0"/>
              <a:buChar char="•"/>
            </a:pPr>
            <a:r>
              <a:rPr lang="en-US" sz="2000"/>
              <a:t>Lead to the submission and success of major extramural grant applications linked to the mission of ABR</a:t>
            </a:r>
          </a:p>
          <a:p>
            <a:pPr marL="457200" indent="-457200">
              <a:spcAft>
                <a:spcPts val="480"/>
              </a:spcAft>
              <a:buFont typeface="Arial" panose="020B0604020202020204" pitchFamily="34" charset="0"/>
              <a:buChar char="•"/>
            </a:pPr>
            <a:r>
              <a:rPr lang="en-US" sz="2000"/>
              <a:t>2-year duration</a:t>
            </a:r>
          </a:p>
          <a:p>
            <a:pPr marL="457200" indent="-457200">
              <a:spcAft>
                <a:spcPts val="960"/>
              </a:spcAft>
              <a:buFont typeface="Arial" panose="020B0604020202020204" pitchFamily="34" charset="0"/>
              <a:buChar char="•"/>
            </a:pPr>
            <a:r>
              <a:rPr lang="en-US" sz="2000"/>
              <a:t>~$200K/project</a:t>
            </a:r>
          </a:p>
          <a:p>
            <a:pPr marL="457200" indent="-457200">
              <a:spcAft>
                <a:spcPts val="960"/>
              </a:spcAft>
              <a:buFont typeface="Arial" panose="020B0604020202020204" pitchFamily="34" charset="0"/>
              <a:buChar char="•"/>
            </a:pPr>
            <a:r>
              <a:rPr lang="en-US" sz="2000"/>
              <a:t>RFP release – early summer</a:t>
            </a:r>
          </a:p>
        </p:txBody>
      </p:sp>
    </p:spTree>
    <p:extLst>
      <p:ext uri="{BB962C8B-B14F-4D97-AF65-F5344CB8AC3E}">
        <p14:creationId xmlns:p14="http://schemas.microsoft.com/office/powerpoint/2010/main" val="2554091862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52C5EAB-B82F-57C2-9F16-0A3D8DEF5A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2">
            <a:extLst>
              <a:ext uri="{FF2B5EF4-FFF2-40B4-BE49-F238E27FC236}">
                <a16:creationId xmlns:a16="http://schemas.microsoft.com/office/drawing/2014/main" id="{EC766CC3-A29E-FEAC-7137-3F538653148E}"/>
              </a:ext>
            </a:extLst>
          </p:cNvPr>
          <p:cNvSpPr txBox="1">
            <a:spLocks/>
          </p:cNvSpPr>
          <p:nvPr/>
        </p:nvSpPr>
        <p:spPr>
          <a:xfrm>
            <a:off x="2651766" y="3519900"/>
            <a:ext cx="9326880" cy="2522827"/>
          </a:xfrm>
          <a:prstGeom prst="rect">
            <a:avLst/>
          </a:prstGeom>
        </p:spPr>
        <p:txBody>
          <a:bodyPr>
            <a:noAutofit/>
          </a:bodyPr>
          <a:lstStyle>
            <a:defPPr>
              <a:defRPr lang="en-US"/>
            </a:defPPr>
            <a:lvl1pPr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1pPr>
            <a:lvl2pPr marL="653122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2pPr>
            <a:lvl3pPr marL="1306243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3pPr>
            <a:lvl4pPr marL="1959365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4pPr>
            <a:lvl5pPr marL="2612487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5pPr>
            <a:lvl6pPr marL="3265608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6pPr>
            <a:lvl7pPr marL="3918730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7pPr>
            <a:lvl8pPr marL="4571851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8pPr>
            <a:lvl9pPr marL="5224973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9pPr>
          </a:lstStyle>
          <a:p>
            <a:pPr algn="ctr"/>
            <a:endParaRPr lang="en-US" sz="336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39104C9F-DFE8-0D11-EE74-D324B1939097}"/>
              </a:ext>
            </a:extLst>
          </p:cNvPr>
          <p:cNvSpPr txBox="1">
            <a:spLocks/>
          </p:cNvSpPr>
          <p:nvPr/>
        </p:nvSpPr>
        <p:spPr>
          <a:xfrm>
            <a:off x="1828801" y="1447765"/>
            <a:ext cx="10972798" cy="2114738"/>
          </a:xfrm>
          <a:prstGeom prst="rect">
            <a:avLst/>
          </a:prstGeom>
        </p:spPr>
        <p:txBody>
          <a:bodyPr>
            <a:noAutofit/>
          </a:bodyPr>
          <a:lstStyle>
            <a:defPPr>
              <a:defRPr lang="en-US"/>
            </a:defPPr>
            <a:lvl1pPr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1pPr>
            <a:lvl2pPr marL="653122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2pPr>
            <a:lvl3pPr marL="1306243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3pPr>
            <a:lvl4pPr marL="1959365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4pPr>
            <a:lvl5pPr marL="2612487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5pPr>
            <a:lvl6pPr marL="3265608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6pPr>
            <a:lvl7pPr marL="3918730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7pPr>
            <a:lvl8pPr marL="4571851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8pPr>
            <a:lvl9pPr marL="5224973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9pPr>
          </a:lstStyle>
          <a:p>
            <a:endParaRPr lang="en-US" sz="4800" b="1" i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6080" b="1">
                <a:latin typeface="Arial" panose="020B0604020202020204" pitchFamily="34" charset="0"/>
                <a:cs typeface="Arial" panose="020B0604020202020204" pitchFamily="34" charset="0"/>
              </a:rPr>
              <a:t>Thank you!</a:t>
            </a:r>
          </a:p>
          <a:p>
            <a:endParaRPr lang="en-US" sz="608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6080" b="1">
                <a:latin typeface="Arial" panose="020B0604020202020204" pitchFamily="34" charset="0"/>
                <a:cs typeface="Arial" panose="020B0604020202020204" pitchFamily="34" charset="0"/>
              </a:rPr>
              <a:t>Questions?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1533695-5733-BDCF-EDC4-67724768819D}"/>
              </a:ext>
            </a:extLst>
          </p:cNvPr>
          <p:cNvSpPr txBox="1"/>
          <p:nvPr/>
        </p:nvSpPr>
        <p:spPr>
          <a:xfrm>
            <a:off x="1916583" y="7585862"/>
            <a:ext cx="520110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1pPr>
            <a:lvl2pPr marL="653122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2pPr>
            <a:lvl3pPr marL="1306243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3pPr>
            <a:lvl4pPr marL="1959365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4pPr>
            <a:lvl5pPr marL="2612487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5pPr>
            <a:lvl6pPr marL="3265608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6pPr>
            <a:lvl7pPr marL="3918730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7pPr>
            <a:lvl8pPr marL="4571851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8pPr>
            <a:lvl9pPr marL="5224973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9pPr>
          </a:lstStyle>
          <a:p>
            <a:r>
              <a:rPr lang="en-US" sz="3200" b="1"/>
              <a:t>xiakang@msu.edu</a:t>
            </a:r>
          </a:p>
        </p:txBody>
      </p:sp>
    </p:spTree>
    <p:extLst>
      <p:ext uri="{BB962C8B-B14F-4D97-AF65-F5344CB8AC3E}">
        <p14:creationId xmlns:p14="http://schemas.microsoft.com/office/powerpoint/2010/main" val="418596263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2"/>
          <p:cNvSpPr txBox="1">
            <a:spLocks/>
          </p:cNvSpPr>
          <p:nvPr/>
        </p:nvSpPr>
        <p:spPr>
          <a:xfrm>
            <a:off x="2651766" y="3519900"/>
            <a:ext cx="9326880" cy="2522827"/>
          </a:xfrm>
          <a:prstGeom prst="rect">
            <a:avLst/>
          </a:prstGeom>
        </p:spPr>
        <p:txBody>
          <a:bodyPr>
            <a:noAutofit/>
          </a:bodyPr>
          <a:lstStyle>
            <a:defPPr>
              <a:defRPr lang="en-US"/>
            </a:defPPr>
            <a:lvl1pPr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1pPr>
            <a:lvl2pPr marL="653122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2pPr>
            <a:lvl3pPr marL="1306243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3pPr>
            <a:lvl4pPr marL="1959365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4pPr>
            <a:lvl5pPr marL="2612487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5pPr>
            <a:lvl6pPr marL="3265608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6pPr>
            <a:lvl7pPr marL="3918730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7pPr>
            <a:lvl8pPr marL="4571851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8pPr>
            <a:lvl9pPr marL="5224973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9pPr>
          </a:lstStyle>
          <a:p>
            <a:pPr algn="ctr"/>
            <a:endParaRPr lang="en-US" sz="336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E97D9A10-5F8E-8012-4B5E-BA0FEA842AF7}"/>
              </a:ext>
            </a:extLst>
          </p:cNvPr>
          <p:cNvSpPr txBox="1">
            <a:spLocks/>
          </p:cNvSpPr>
          <p:nvPr/>
        </p:nvSpPr>
        <p:spPr>
          <a:xfrm>
            <a:off x="1828798" y="2405994"/>
            <a:ext cx="10972800" cy="2227811"/>
          </a:xfrm>
          <a:prstGeom prst="rect">
            <a:avLst/>
          </a:prstGeom>
        </p:spPr>
        <p:txBody>
          <a:bodyPr>
            <a:noAutofit/>
          </a:bodyPr>
          <a:lstStyle>
            <a:defPPr>
              <a:defRPr lang="en-US"/>
            </a:defPPr>
            <a:lvl1pPr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1pPr>
            <a:lvl2pPr marL="653122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2pPr>
            <a:lvl3pPr marL="1306243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3pPr>
            <a:lvl4pPr marL="1959365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4pPr>
            <a:lvl5pPr marL="2612487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5pPr>
            <a:lvl6pPr marL="3265608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6pPr>
            <a:lvl7pPr marL="3918730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7pPr>
            <a:lvl8pPr marL="4571851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8pPr>
            <a:lvl9pPr marL="5224973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9pPr>
          </a:lstStyle>
          <a:p>
            <a:r>
              <a:rPr lang="en-US" sz="5120" b="1" dirty="0">
                <a:latin typeface="Arial" panose="020B0604020202020204" pitchFamily="34" charset="0"/>
                <a:cs typeface="Arial" panose="020B0604020202020204" pitchFamily="34" charset="0"/>
              </a:rPr>
              <a:t>Research communications: </a:t>
            </a:r>
          </a:p>
          <a:p>
            <a:r>
              <a:rPr lang="en-US" sz="5120" b="1" dirty="0">
                <a:latin typeface="Arial" panose="020B0604020202020204" pitchFamily="34" charset="0"/>
                <a:cs typeface="Arial" panose="020B0604020202020204" pitchFamily="34" charset="0"/>
              </a:rPr>
              <a:t>Why is it important?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C7647475-CDFB-1EF0-94B2-DA856F542556}"/>
              </a:ext>
            </a:extLst>
          </p:cNvPr>
          <p:cNvSpPr txBox="1">
            <a:spLocks/>
          </p:cNvSpPr>
          <p:nvPr/>
        </p:nvSpPr>
        <p:spPr>
          <a:xfrm>
            <a:off x="2026243" y="4781313"/>
            <a:ext cx="10187771" cy="2123557"/>
          </a:xfrm>
          <a:prstGeom prst="rect">
            <a:avLst/>
          </a:prstGeom>
        </p:spPr>
        <p:txBody>
          <a:bodyPr>
            <a:normAutofit/>
          </a:bodyPr>
          <a:lstStyle>
            <a:defPPr>
              <a:defRPr lang="en-US"/>
            </a:defPPr>
            <a:lvl1pPr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1pPr>
            <a:lvl2pPr marL="653122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2pPr>
            <a:lvl3pPr marL="1306243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3pPr>
            <a:lvl4pPr marL="1959365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4pPr>
            <a:lvl5pPr marL="2612487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5pPr>
            <a:lvl6pPr marL="3265608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6pPr>
            <a:lvl7pPr marL="3918730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7pPr>
            <a:lvl8pPr marL="4571851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8pPr>
            <a:lvl9pPr marL="5224973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880" kern="2000" dirty="0">
                <a:latin typeface="Arial" panose="020B0604020202020204" pitchFamily="34" charset="0"/>
                <a:cs typeface="Arial" panose="020B0604020202020204" pitchFamily="34" charset="0"/>
              </a:rPr>
              <a:t>Cameron Rudolph</a:t>
            </a:r>
          </a:p>
          <a:p>
            <a:pPr marL="0" indent="0" algn="ctr">
              <a:buNone/>
            </a:pPr>
            <a:r>
              <a:rPr lang="en-US" sz="2880" kern="2000" dirty="0">
                <a:latin typeface="Arial" panose="020B0604020202020204" pitchFamily="34" charset="0"/>
                <a:cs typeface="Arial" panose="020B0604020202020204" pitchFamily="34" charset="0"/>
              </a:rPr>
              <a:t>Senior Communications Manager</a:t>
            </a:r>
          </a:p>
          <a:p>
            <a:pPr marL="0" indent="0" algn="ctr">
              <a:buNone/>
            </a:pPr>
            <a:r>
              <a:rPr lang="en-US" sz="2880" kern="2000" dirty="0">
                <a:latin typeface="Arial" panose="020B0604020202020204" pitchFamily="34" charset="0"/>
                <a:cs typeface="Arial" panose="020B0604020202020204" pitchFamily="34" charset="0"/>
              </a:rPr>
              <a:t>MSU AgBioResearch</a:t>
            </a:r>
          </a:p>
        </p:txBody>
      </p:sp>
    </p:spTree>
    <p:extLst>
      <p:ext uri="{BB962C8B-B14F-4D97-AF65-F5344CB8AC3E}">
        <p14:creationId xmlns:p14="http://schemas.microsoft.com/office/powerpoint/2010/main" val="1820223499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506AEF-3B97-F1E5-2C80-1D68575F24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2">
            <a:extLst>
              <a:ext uri="{FF2B5EF4-FFF2-40B4-BE49-F238E27FC236}">
                <a16:creationId xmlns:a16="http://schemas.microsoft.com/office/drawing/2014/main" id="{E40FF471-5110-FE21-034B-F55DB50513F2}"/>
              </a:ext>
            </a:extLst>
          </p:cNvPr>
          <p:cNvSpPr txBox="1">
            <a:spLocks/>
          </p:cNvSpPr>
          <p:nvPr/>
        </p:nvSpPr>
        <p:spPr>
          <a:xfrm>
            <a:off x="2651766" y="3519900"/>
            <a:ext cx="9326880" cy="2522827"/>
          </a:xfrm>
          <a:prstGeom prst="rect">
            <a:avLst/>
          </a:prstGeom>
        </p:spPr>
        <p:txBody>
          <a:bodyPr>
            <a:noAutofit/>
          </a:bodyPr>
          <a:lstStyle>
            <a:defPPr>
              <a:defRPr lang="en-US"/>
            </a:defPPr>
            <a:lvl1pPr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1pPr>
            <a:lvl2pPr marL="653122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2pPr>
            <a:lvl3pPr marL="1306243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3pPr>
            <a:lvl4pPr marL="1959365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4pPr>
            <a:lvl5pPr marL="2612487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5pPr>
            <a:lvl6pPr marL="3265608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6pPr>
            <a:lvl7pPr marL="3918730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7pPr>
            <a:lvl8pPr marL="4571851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8pPr>
            <a:lvl9pPr marL="5224973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9pPr>
          </a:lstStyle>
          <a:p>
            <a:pPr algn="ctr"/>
            <a:endParaRPr lang="en-US" sz="336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" name="Title 2">
            <a:extLst>
              <a:ext uri="{FF2B5EF4-FFF2-40B4-BE49-F238E27FC236}">
                <a16:creationId xmlns:a16="http://schemas.microsoft.com/office/drawing/2014/main" id="{74E834BF-B1F3-B274-2CDA-87B60B977FB2}"/>
              </a:ext>
            </a:extLst>
          </p:cNvPr>
          <p:cNvSpPr txBox="1">
            <a:spLocks/>
          </p:cNvSpPr>
          <p:nvPr/>
        </p:nvSpPr>
        <p:spPr>
          <a:xfrm>
            <a:off x="1929391" y="911122"/>
            <a:ext cx="10990645" cy="699746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1pPr>
            <a:lvl2pPr marL="653122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2pPr>
            <a:lvl3pPr marL="1306243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3pPr>
            <a:lvl4pPr marL="1959365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4pPr>
            <a:lvl5pPr marL="2612487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5pPr>
            <a:lvl6pPr marL="3265608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6pPr>
            <a:lvl7pPr marL="3918730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7pPr>
            <a:lvl8pPr marL="4571851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8pPr>
            <a:lvl9pPr marL="5224973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9pPr>
          </a:lstStyle>
          <a:p>
            <a:pPr algn="l"/>
            <a:r>
              <a:rPr lang="en-US" sz="3840" b="1" dirty="0">
                <a:latin typeface="Arial" panose="020B0604020202020204" pitchFamily="34" charset="0"/>
                <a:cs typeface="Arial" panose="020B0604020202020204" pitchFamily="34" charset="0"/>
              </a:rPr>
              <a:t>Intro to AgBioResearch Communications</a:t>
            </a:r>
          </a:p>
        </p:txBody>
      </p:sp>
      <p:sp>
        <p:nvSpPr>
          <p:cNvPr id="6" name="Subtitle 4">
            <a:extLst>
              <a:ext uri="{FF2B5EF4-FFF2-40B4-BE49-F238E27FC236}">
                <a16:creationId xmlns:a16="http://schemas.microsoft.com/office/drawing/2014/main" id="{EEA47C7A-2928-BECF-7A10-F49BA69F0D97}"/>
              </a:ext>
            </a:extLst>
          </p:cNvPr>
          <p:cNvSpPr txBox="1">
            <a:spLocks/>
          </p:cNvSpPr>
          <p:nvPr/>
        </p:nvSpPr>
        <p:spPr>
          <a:xfrm>
            <a:off x="2096596" y="1984821"/>
            <a:ext cx="10377563" cy="5266944"/>
          </a:xfrm>
          <a:prstGeom prst="rect">
            <a:avLst/>
          </a:prstGeom>
        </p:spPr>
        <p:txBody>
          <a:bodyPr>
            <a:normAutofit fontScale="92500" lnSpcReduction="10000"/>
          </a:bodyPr>
          <a:lstStyle>
            <a:defPPr>
              <a:defRPr lang="en-US"/>
            </a:defPPr>
            <a:lvl1pPr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1pPr>
            <a:lvl2pPr marL="653122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2pPr>
            <a:lvl3pPr marL="1306243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3pPr>
            <a:lvl4pPr marL="1959365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4pPr>
            <a:lvl5pPr marL="2612487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5pPr>
            <a:lvl6pPr marL="3265608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6pPr>
            <a:lvl7pPr marL="3918730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7pPr>
            <a:lvl8pPr marL="4571851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8pPr>
            <a:lvl9pPr marL="5224973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9pPr>
          </a:lstStyle>
          <a:p>
            <a:r>
              <a:rPr lang="en-US" sz="3200" kern="2000" dirty="0">
                <a:latin typeface="Arial" panose="020B0604020202020204" pitchFamily="34" charset="0"/>
                <a:cs typeface="Arial" panose="020B0604020202020204" pitchFamily="34" charset="0"/>
              </a:rPr>
              <a:t>All communications objectives should align with broader organizational goals. Avoid one-off projects if possible.</a:t>
            </a:r>
          </a:p>
          <a:p>
            <a:pPr lvl="1"/>
            <a:r>
              <a:rPr lang="en-US" sz="2720" kern="2000" dirty="0">
                <a:latin typeface="Arial" panose="020B0604020202020204" pitchFamily="34" charset="0"/>
                <a:cs typeface="Arial" panose="020B0604020202020204" pitchFamily="34" charset="0"/>
              </a:rPr>
              <a:t>Strategic and targeted.</a:t>
            </a:r>
          </a:p>
          <a:p>
            <a:pPr lvl="1"/>
            <a:r>
              <a:rPr lang="en-US" sz="2720" kern="2000" dirty="0">
                <a:latin typeface="Arial" panose="020B0604020202020204" pitchFamily="34" charset="0"/>
                <a:cs typeface="Arial" panose="020B0604020202020204" pitchFamily="34" charset="0"/>
              </a:rPr>
              <a:t>Emphasizing impact in the face of funding challenges.</a:t>
            </a:r>
          </a:p>
          <a:p>
            <a:pPr lvl="1"/>
            <a:r>
              <a:rPr lang="en-US" sz="2720" kern="2000" dirty="0">
                <a:latin typeface="Arial" panose="020B0604020202020204" pitchFamily="34" charset="0"/>
                <a:cs typeface="Arial" panose="020B0604020202020204" pitchFamily="34" charset="0"/>
              </a:rPr>
              <a:t>Capital projects such as the new dairy and greenhouses.</a:t>
            </a:r>
          </a:p>
          <a:p>
            <a:pPr lvl="1"/>
            <a:r>
              <a:rPr lang="en-US" sz="2720" kern="2000" dirty="0">
                <a:latin typeface="Arial" panose="020B0604020202020204" pitchFamily="34" charset="0"/>
                <a:cs typeface="Arial" panose="020B0604020202020204" pitchFamily="34" charset="0"/>
              </a:rPr>
              <a:t>Aligning campaign strategy with relevant topics to legislators, ag/natural resources partners, communities, etc.</a:t>
            </a:r>
          </a:p>
          <a:p>
            <a:r>
              <a:rPr lang="en-US" sz="3200" kern="2000" dirty="0">
                <a:latin typeface="Arial" panose="020B0604020202020204" pitchFamily="34" charset="0"/>
                <a:cs typeface="Arial" panose="020B0604020202020204" pitchFamily="34" charset="0"/>
              </a:rPr>
              <a:t>Communications activities should achieve at least one of two objectives:</a:t>
            </a:r>
          </a:p>
          <a:p>
            <a:pPr lvl="1"/>
            <a:r>
              <a:rPr lang="en-US" sz="2720" kern="2000" dirty="0">
                <a:latin typeface="Arial" panose="020B0604020202020204" pitchFamily="34" charset="0"/>
                <a:cs typeface="Arial" panose="020B0604020202020204" pitchFamily="34" charset="0"/>
              </a:rPr>
              <a:t>Building affinity and/or establishing expertise.</a:t>
            </a:r>
          </a:p>
          <a:p>
            <a:pPr lvl="1"/>
            <a:r>
              <a:rPr lang="en-US" sz="2720" kern="2000" dirty="0">
                <a:latin typeface="Arial" panose="020B0604020202020204" pitchFamily="34" charset="0"/>
                <a:cs typeface="Arial" panose="020B0604020202020204" pitchFamily="34" charset="0"/>
              </a:rPr>
              <a:t>Contribute to obtaining funding.</a:t>
            </a:r>
          </a:p>
          <a:p>
            <a:endParaRPr lang="en-US" sz="3200" kern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4576294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7DEC131-DCDA-EB4B-F7C9-2FE198F4266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2">
            <a:extLst>
              <a:ext uri="{FF2B5EF4-FFF2-40B4-BE49-F238E27FC236}">
                <a16:creationId xmlns:a16="http://schemas.microsoft.com/office/drawing/2014/main" id="{11F18256-43AE-2C0E-4F6C-02C0B668BF26}"/>
              </a:ext>
            </a:extLst>
          </p:cNvPr>
          <p:cNvSpPr txBox="1">
            <a:spLocks/>
          </p:cNvSpPr>
          <p:nvPr/>
        </p:nvSpPr>
        <p:spPr>
          <a:xfrm>
            <a:off x="2651766" y="3519900"/>
            <a:ext cx="9326880" cy="2522827"/>
          </a:xfrm>
          <a:prstGeom prst="rect">
            <a:avLst/>
          </a:prstGeom>
        </p:spPr>
        <p:txBody>
          <a:bodyPr>
            <a:noAutofit/>
          </a:bodyPr>
          <a:lstStyle>
            <a:defPPr>
              <a:defRPr lang="en-US"/>
            </a:defPPr>
            <a:lvl1pPr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1pPr>
            <a:lvl2pPr marL="653122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2pPr>
            <a:lvl3pPr marL="1306243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3pPr>
            <a:lvl4pPr marL="1959365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4pPr>
            <a:lvl5pPr marL="2612487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5pPr>
            <a:lvl6pPr marL="3265608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6pPr>
            <a:lvl7pPr marL="3918730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7pPr>
            <a:lvl8pPr marL="4571851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8pPr>
            <a:lvl9pPr marL="5224973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9pPr>
          </a:lstStyle>
          <a:p>
            <a:pPr algn="ctr"/>
            <a:endParaRPr lang="en-US" sz="336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" name="Title 2">
            <a:extLst>
              <a:ext uri="{FF2B5EF4-FFF2-40B4-BE49-F238E27FC236}">
                <a16:creationId xmlns:a16="http://schemas.microsoft.com/office/drawing/2014/main" id="{6C607ED0-2100-748D-66F4-4961B221CED7}"/>
              </a:ext>
            </a:extLst>
          </p:cNvPr>
          <p:cNvSpPr txBox="1">
            <a:spLocks/>
          </p:cNvSpPr>
          <p:nvPr/>
        </p:nvSpPr>
        <p:spPr>
          <a:xfrm>
            <a:off x="1929391" y="911122"/>
            <a:ext cx="10990645" cy="699746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1pPr>
            <a:lvl2pPr marL="653122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2pPr>
            <a:lvl3pPr marL="1306243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3pPr>
            <a:lvl4pPr marL="1959365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4pPr>
            <a:lvl5pPr marL="2612487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5pPr>
            <a:lvl6pPr marL="3265608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6pPr>
            <a:lvl7pPr marL="3918730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7pPr>
            <a:lvl8pPr marL="4571851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8pPr>
            <a:lvl9pPr marL="5224973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9pPr>
          </a:lstStyle>
          <a:p>
            <a:pPr algn="l"/>
            <a:r>
              <a:rPr lang="en-US" sz="3840" b="1" dirty="0">
                <a:latin typeface="Arial" panose="020B0604020202020204" pitchFamily="34" charset="0"/>
                <a:cs typeface="Arial" panose="020B0604020202020204" pitchFamily="34" charset="0"/>
              </a:rPr>
              <a:t>AgBioResearch Communications Goals</a:t>
            </a:r>
          </a:p>
        </p:txBody>
      </p:sp>
      <p:sp>
        <p:nvSpPr>
          <p:cNvPr id="6" name="Subtitle 4">
            <a:extLst>
              <a:ext uri="{FF2B5EF4-FFF2-40B4-BE49-F238E27FC236}">
                <a16:creationId xmlns:a16="http://schemas.microsoft.com/office/drawing/2014/main" id="{D7A9FD28-0D5C-5C8E-9E7F-72EEDDC73D96}"/>
              </a:ext>
            </a:extLst>
          </p:cNvPr>
          <p:cNvSpPr txBox="1">
            <a:spLocks/>
          </p:cNvSpPr>
          <p:nvPr/>
        </p:nvSpPr>
        <p:spPr>
          <a:xfrm>
            <a:off x="2096596" y="1984821"/>
            <a:ext cx="10377563" cy="5266944"/>
          </a:xfrm>
          <a:prstGeom prst="rect">
            <a:avLst/>
          </a:prstGeom>
        </p:spPr>
        <p:txBody>
          <a:bodyPr>
            <a:normAutofit fontScale="92500" lnSpcReduction="10000"/>
          </a:bodyPr>
          <a:lstStyle>
            <a:defPPr>
              <a:defRPr lang="en-US"/>
            </a:defPPr>
            <a:lvl1pPr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1pPr>
            <a:lvl2pPr marL="653122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2pPr>
            <a:lvl3pPr marL="1306243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3pPr>
            <a:lvl4pPr marL="1959365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4pPr>
            <a:lvl5pPr marL="2612487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5pPr>
            <a:lvl6pPr marL="3265608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6pPr>
            <a:lvl7pPr marL="3918730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7pPr>
            <a:lvl8pPr marL="4571851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8pPr>
            <a:lvl9pPr marL="5224973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9pPr>
          </a:lstStyle>
          <a:p>
            <a:r>
              <a:rPr lang="en-US" sz="3200" kern="2000" dirty="0">
                <a:latin typeface="Arial" panose="020B0604020202020204" pitchFamily="34" charset="0"/>
                <a:cs typeface="Arial" panose="020B0604020202020204" pitchFamily="34" charset="0"/>
              </a:rPr>
              <a:t>Promote new research, outcomes and impact across the range of AgBioResearch’s portfolio.</a:t>
            </a:r>
          </a:p>
          <a:p>
            <a:r>
              <a:rPr lang="en-US" sz="3200" kern="2000" dirty="0">
                <a:latin typeface="Arial" panose="020B0604020202020204" pitchFamily="34" charset="0"/>
                <a:cs typeface="Arial" panose="020B0604020202020204" pitchFamily="34" charset="0"/>
              </a:rPr>
              <a:t>Emphasize the return on investment for state funding through programs such as Project GREEEN, the Michigan Alliance for Animal Agriculture and the Agricultural Resiliency Program.</a:t>
            </a:r>
          </a:p>
          <a:p>
            <a:pPr lvl="1"/>
            <a:r>
              <a:rPr lang="en-US" sz="2720" kern="2000" dirty="0">
                <a:latin typeface="Arial" panose="020B0604020202020204" pitchFamily="34" charset="0"/>
                <a:cs typeface="Arial" panose="020B0604020202020204" pitchFamily="34" charset="0"/>
              </a:rPr>
              <a:t>Same is true for federal/international funding. Recognize that much of this work starts with MSU/partner seed funding.</a:t>
            </a:r>
          </a:p>
          <a:p>
            <a:r>
              <a:rPr lang="en-US" sz="3200" kern="2000" dirty="0">
                <a:latin typeface="Arial" panose="020B0604020202020204" pitchFamily="34" charset="0"/>
                <a:cs typeface="Arial" panose="020B0604020202020204" pitchFamily="34" charset="0"/>
              </a:rPr>
              <a:t>Acknowledge contributions from funding agencies, legislators, agricultural industries and natural resources partners to fulfilling our mission.</a:t>
            </a:r>
          </a:p>
        </p:txBody>
      </p:sp>
    </p:spTree>
    <p:extLst>
      <p:ext uri="{BB962C8B-B14F-4D97-AF65-F5344CB8AC3E}">
        <p14:creationId xmlns:p14="http://schemas.microsoft.com/office/powerpoint/2010/main" val="93481268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69797C-72C9-07F1-C637-5BAF2D0881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2">
            <a:extLst>
              <a:ext uri="{FF2B5EF4-FFF2-40B4-BE49-F238E27FC236}">
                <a16:creationId xmlns:a16="http://schemas.microsoft.com/office/drawing/2014/main" id="{449BFF82-87D0-820D-D4AA-7F4ABD3B5B0B}"/>
              </a:ext>
            </a:extLst>
          </p:cNvPr>
          <p:cNvSpPr txBox="1">
            <a:spLocks/>
          </p:cNvSpPr>
          <p:nvPr/>
        </p:nvSpPr>
        <p:spPr>
          <a:xfrm>
            <a:off x="2651766" y="3519900"/>
            <a:ext cx="9326880" cy="2522827"/>
          </a:xfrm>
          <a:prstGeom prst="rect">
            <a:avLst/>
          </a:prstGeom>
        </p:spPr>
        <p:txBody>
          <a:bodyPr>
            <a:noAutofit/>
          </a:bodyPr>
          <a:lstStyle>
            <a:defPPr>
              <a:defRPr lang="en-US"/>
            </a:defPPr>
            <a:lvl1pPr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1pPr>
            <a:lvl2pPr marL="653122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2pPr>
            <a:lvl3pPr marL="1306243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3pPr>
            <a:lvl4pPr marL="1959365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4pPr>
            <a:lvl5pPr marL="2612487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5pPr>
            <a:lvl6pPr marL="3265608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6pPr>
            <a:lvl7pPr marL="3918730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7pPr>
            <a:lvl8pPr marL="4571851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8pPr>
            <a:lvl9pPr marL="5224973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9pPr>
          </a:lstStyle>
          <a:p>
            <a:pPr algn="ctr"/>
            <a:endParaRPr lang="en-US" sz="336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" name="Title 2">
            <a:extLst>
              <a:ext uri="{FF2B5EF4-FFF2-40B4-BE49-F238E27FC236}">
                <a16:creationId xmlns:a16="http://schemas.microsoft.com/office/drawing/2014/main" id="{08B40E16-68F5-7527-8158-ACE31BF9F902}"/>
              </a:ext>
            </a:extLst>
          </p:cNvPr>
          <p:cNvSpPr txBox="1">
            <a:spLocks/>
          </p:cNvSpPr>
          <p:nvPr/>
        </p:nvSpPr>
        <p:spPr>
          <a:xfrm>
            <a:off x="1929391" y="911122"/>
            <a:ext cx="10990645" cy="699746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1pPr>
            <a:lvl2pPr marL="653122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2pPr>
            <a:lvl3pPr marL="1306243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3pPr>
            <a:lvl4pPr marL="1959365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4pPr>
            <a:lvl5pPr marL="2612487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5pPr>
            <a:lvl6pPr marL="3265608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6pPr>
            <a:lvl7pPr marL="3918730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7pPr>
            <a:lvl8pPr marL="4571851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8pPr>
            <a:lvl9pPr marL="5224973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9pPr>
          </a:lstStyle>
          <a:p>
            <a:pPr algn="l"/>
            <a:r>
              <a:rPr lang="en-US" sz="3840" b="1" dirty="0">
                <a:latin typeface="Arial" panose="020B0604020202020204" pitchFamily="34" charset="0"/>
                <a:cs typeface="Arial" panose="020B0604020202020204" pitchFamily="34" charset="0"/>
              </a:rPr>
              <a:t>Stakeholder-Driven Communications</a:t>
            </a:r>
          </a:p>
        </p:txBody>
      </p:sp>
      <p:sp>
        <p:nvSpPr>
          <p:cNvPr id="6" name="Subtitle 4">
            <a:extLst>
              <a:ext uri="{FF2B5EF4-FFF2-40B4-BE49-F238E27FC236}">
                <a16:creationId xmlns:a16="http://schemas.microsoft.com/office/drawing/2014/main" id="{DB3A3DBB-B63A-C80C-AA3C-66A7DE4CCDC2}"/>
              </a:ext>
            </a:extLst>
          </p:cNvPr>
          <p:cNvSpPr txBox="1">
            <a:spLocks/>
          </p:cNvSpPr>
          <p:nvPr/>
        </p:nvSpPr>
        <p:spPr>
          <a:xfrm>
            <a:off x="2096596" y="1984821"/>
            <a:ext cx="10377563" cy="5266944"/>
          </a:xfrm>
          <a:prstGeom prst="rect">
            <a:avLst/>
          </a:prstGeom>
        </p:spPr>
        <p:txBody>
          <a:bodyPr>
            <a:normAutofit lnSpcReduction="10000"/>
          </a:bodyPr>
          <a:lstStyle>
            <a:defPPr>
              <a:defRPr lang="en-US"/>
            </a:defPPr>
            <a:lvl1pPr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1pPr>
            <a:lvl2pPr marL="653122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2pPr>
            <a:lvl3pPr marL="1306243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3pPr>
            <a:lvl4pPr marL="1959365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4pPr>
            <a:lvl5pPr marL="2612487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5pPr>
            <a:lvl6pPr marL="3265608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6pPr>
            <a:lvl7pPr marL="3918730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7pPr>
            <a:lvl8pPr marL="4571851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8pPr>
            <a:lvl9pPr marL="5224973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9pPr>
          </a:lstStyle>
          <a:p>
            <a:r>
              <a:rPr lang="en-US" sz="3200" kern="2000" dirty="0">
                <a:latin typeface="Arial" panose="020B0604020202020204" pitchFamily="34" charset="0"/>
                <a:cs typeface="Arial" panose="020B0604020202020204" pitchFamily="34" charset="0"/>
              </a:rPr>
              <a:t>Feature stories:</a:t>
            </a:r>
          </a:p>
          <a:p>
            <a:pPr lvl="1"/>
            <a:r>
              <a:rPr lang="en-US" sz="2720" kern="2000" dirty="0">
                <a:latin typeface="Arial" panose="020B0604020202020204" pitchFamily="34" charset="0"/>
                <a:cs typeface="Arial" panose="020B0604020202020204" pitchFamily="34" charset="0"/>
              </a:rPr>
              <a:t>Focus on impact and outcomes from the perspective of those who benefit. Their voices must be present.</a:t>
            </a:r>
          </a:p>
          <a:p>
            <a:pPr lvl="1"/>
            <a:r>
              <a:rPr lang="en-US" sz="2720" kern="2000" dirty="0">
                <a:latin typeface="Arial" panose="020B0604020202020204" pitchFamily="34" charset="0"/>
                <a:cs typeface="Arial" panose="020B0604020202020204" pitchFamily="34" charset="0"/>
              </a:rPr>
              <a:t>Speak to MSU’s contribution to achieving their objectives.</a:t>
            </a:r>
          </a:p>
          <a:p>
            <a:pPr lvl="1"/>
            <a:r>
              <a:rPr lang="en-US" sz="2720" kern="2000" dirty="0">
                <a:latin typeface="Arial" panose="020B0604020202020204" pitchFamily="34" charset="0"/>
                <a:cs typeface="Arial" panose="020B0604020202020204" pitchFamily="34" charset="0"/>
              </a:rPr>
              <a:t>Key questions to stakeholders: What would happen if this research wasn’t funded? What would it mean for farmers or natural resources managers, the industry and the broader community?</a:t>
            </a:r>
          </a:p>
          <a:p>
            <a:r>
              <a:rPr lang="en-US" sz="3200" kern="2000" dirty="0">
                <a:latin typeface="Arial" panose="020B0604020202020204" pitchFamily="34" charset="0"/>
                <a:cs typeface="Arial" panose="020B0604020202020204" pitchFamily="34" charset="0"/>
              </a:rPr>
              <a:t>Including multimedia</a:t>
            </a:r>
          </a:p>
          <a:p>
            <a:pPr lvl="1"/>
            <a:r>
              <a:rPr lang="en-US" sz="2720" kern="2000" dirty="0">
                <a:latin typeface="Arial" panose="020B0604020202020204" pitchFamily="34" charset="0"/>
                <a:cs typeface="Arial" panose="020B0604020202020204" pitchFamily="34" charset="0"/>
              </a:rPr>
              <a:t>Short videos or podcasts that allow the audience to hear stakeholders speak to the importance of our work in their own words.</a:t>
            </a:r>
          </a:p>
        </p:txBody>
      </p:sp>
    </p:spTree>
    <p:extLst>
      <p:ext uri="{BB962C8B-B14F-4D97-AF65-F5344CB8AC3E}">
        <p14:creationId xmlns:p14="http://schemas.microsoft.com/office/powerpoint/2010/main" val="2087364794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834253E-6831-BBF9-F840-D270B09555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2">
            <a:extLst>
              <a:ext uri="{FF2B5EF4-FFF2-40B4-BE49-F238E27FC236}">
                <a16:creationId xmlns:a16="http://schemas.microsoft.com/office/drawing/2014/main" id="{60C39361-B542-7563-BADC-2AEEFFBD5C41}"/>
              </a:ext>
            </a:extLst>
          </p:cNvPr>
          <p:cNvSpPr txBox="1">
            <a:spLocks/>
          </p:cNvSpPr>
          <p:nvPr/>
        </p:nvSpPr>
        <p:spPr>
          <a:xfrm>
            <a:off x="2651766" y="3519900"/>
            <a:ext cx="9326880" cy="2522827"/>
          </a:xfrm>
          <a:prstGeom prst="rect">
            <a:avLst/>
          </a:prstGeom>
        </p:spPr>
        <p:txBody>
          <a:bodyPr>
            <a:noAutofit/>
          </a:bodyPr>
          <a:lstStyle>
            <a:defPPr>
              <a:defRPr lang="en-US"/>
            </a:defPPr>
            <a:lvl1pPr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1pPr>
            <a:lvl2pPr marL="653122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2pPr>
            <a:lvl3pPr marL="1306243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3pPr>
            <a:lvl4pPr marL="1959365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4pPr>
            <a:lvl5pPr marL="2612487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5pPr>
            <a:lvl6pPr marL="3265608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6pPr>
            <a:lvl7pPr marL="3918730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7pPr>
            <a:lvl8pPr marL="4571851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8pPr>
            <a:lvl9pPr marL="5224973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9pPr>
          </a:lstStyle>
          <a:p>
            <a:pPr algn="ctr"/>
            <a:endParaRPr lang="en-US" sz="336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" name="Title 2">
            <a:extLst>
              <a:ext uri="{FF2B5EF4-FFF2-40B4-BE49-F238E27FC236}">
                <a16:creationId xmlns:a16="http://schemas.microsoft.com/office/drawing/2014/main" id="{BF2B8BEA-4D46-3C31-3055-C1567F0855ED}"/>
              </a:ext>
            </a:extLst>
          </p:cNvPr>
          <p:cNvSpPr txBox="1">
            <a:spLocks/>
          </p:cNvSpPr>
          <p:nvPr/>
        </p:nvSpPr>
        <p:spPr>
          <a:xfrm>
            <a:off x="1929391" y="911122"/>
            <a:ext cx="10990645" cy="699746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1pPr>
            <a:lvl2pPr marL="653122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2pPr>
            <a:lvl3pPr marL="1306243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3pPr>
            <a:lvl4pPr marL="1959365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4pPr>
            <a:lvl5pPr marL="2612487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5pPr>
            <a:lvl6pPr marL="3265608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6pPr>
            <a:lvl7pPr marL="3918730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7pPr>
            <a:lvl8pPr marL="4571851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8pPr>
            <a:lvl9pPr marL="5224973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9pPr>
          </a:lstStyle>
          <a:p>
            <a:pPr algn="l"/>
            <a:r>
              <a:rPr lang="en-US" sz="3840" b="1" dirty="0">
                <a:latin typeface="Arial" panose="020B0604020202020204" pitchFamily="34" charset="0"/>
                <a:cs typeface="Arial" panose="020B0604020202020204" pitchFamily="34" charset="0"/>
              </a:rPr>
              <a:t>How Do We Do It?</a:t>
            </a:r>
          </a:p>
        </p:txBody>
      </p:sp>
      <p:sp>
        <p:nvSpPr>
          <p:cNvPr id="6" name="Subtitle 4">
            <a:extLst>
              <a:ext uri="{FF2B5EF4-FFF2-40B4-BE49-F238E27FC236}">
                <a16:creationId xmlns:a16="http://schemas.microsoft.com/office/drawing/2014/main" id="{B1C6D21C-18F4-90C2-ABEE-A72E6AFC8787}"/>
              </a:ext>
            </a:extLst>
          </p:cNvPr>
          <p:cNvSpPr txBox="1">
            <a:spLocks/>
          </p:cNvSpPr>
          <p:nvPr/>
        </p:nvSpPr>
        <p:spPr>
          <a:xfrm>
            <a:off x="2096596" y="1984821"/>
            <a:ext cx="10377563" cy="5266944"/>
          </a:xfrm>
          <a:prstGeom prst="rect">
            <a:avLst/>
          </a:prstGeom>
        </p:spPr>
        <p:txBody>
          <a:bodyPr>
            <a:normAutofit fontScale="92500" lnSpcReduction="20000"/>
          </a:bodyPr>
          <a:lstStyle>
            <a:defPPr>
              <a:defRPr lang="en-US"/>
            </a:defPPr>
            <a:lvl1pPr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1pPr>
            <a:lvl2pPr marL="653122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2pPr>
            <a:lvl3pPr marL="1306243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3pPr>
            <a:lvl4pPr marL="1959365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4pPr>
            <a:lvl5pPr marL="2612487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5pPr>
            <a:lvl6pPr marL="3265608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6pPr>
            <a:lvl7pPr marL="3918730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7pPr>
            <a:lvl8pPr marL="4571851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8pPr>
            <a:lvl9pPr marL="5224973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9pPr>
          </a:lstStyle>
          <a:p>
            <a:r>
              <a:rPr lang="en-US" sz="3200" kern="2000" dirty="0">
                <a:latin typeface="Arial" panose="020B0604020202020204" pitchFamily="34" charset="0"/>
                <a:cs typeface="Arial" panose="020B0604020202020204" pitchFamily="34" charset="0"/>
              </a:rPr>
              <a:t>Tell the story of impact through:</a:t>
            </a:r>
          </a:p>
          <a:p>
            <a:pPr lvl="1"/>
            <a:r>
              <a:rPr lang="en-US" sz="2720" kern="2000" dirty="0">
                <a:latin typeface="Arial" panose="020B0604020202020204" pitchFamily="34" charset="0"/>
                <a:cs typeface="Arial" panose="020B0604020202020204" pitchFamily="34" charset="0"/>
              </a:rPr>
              <a:t>Articles.</a:t>
            </a:r>
          </a:p>
          <a:p>
            <a:pPr lvl="1"/>
            <a:r>
              <a:rPr lang="en-US" sz="2720" kern="2000" dirty="0">
                <a:latin typeface="Arial" panose="020B0604020202020204" pitchFamily="34" charset="0"/>
                <a:cs typeface="Arial" panose="020B0604020202020204" pitchFamily="34" charset="0"/>
              </a:rPr>
              <a:t>Graphics/images.</a:t>
            </a:r>
          </a:p>
          <a:p>
            <a:pPr lvl="1"/>
            <a:r>
              <a:rPr lang="en-US" sz="2720" kern="2000" dirty="0">
                <a:latin typeface="Arial" panose="020B0604020202020204" pitchFamily="34" charset="0"/>
                <a:cs typeface="Arial" panose="020B0604020202020204" pitchFamily="34" charset="0"/>
              </a:rPr>
              <a:t>Short video.</a:t>
            </a:r>
          </a:p>
          <a:p>
            <a:pPr lvl="1"/>
            <a:r>
              <a:rPr lang="en-US" sz="2720" kern="2000" dirty="0">
                <a:latin typeface="Arial" panose="020B0604020202020204" pitchFamily="34" charset="0"/>
                <a:cs typeface="Arial" panose="020B0604020202020204" pitchFamily="34" charset="0"/>
              </a:rPr>
              <a:t>Podcast-style conversations.</a:t>
            </a:r>
          </a:p>
          <a:p>
            <a:pPr lvl="1"/>
            <a:r>
              <a:rPr lang="en-US" sz="2720" kern="2000" dirty="0">
                <a:latin typeface="Arial" panose="020B0604020202020204" pitchFamily="34" charset="0"/>
                <a:cs typeface="Arial" panose="020B0604020202020204" pitchFamily="34" charset="0"/>
              </a:rPr>
              <a:t>Op-eds.</a:t>
            </a:r>
          </a:p>
          <a:p>
            <a:r>
              <a:rPr lang="en-US" sz="3200" kern="2000" dirty="0">
                <a:latin typeface="Arial" panose="020B0604020202020204" pitchFamily="34" charset="0"/>
                <a:cs typeface="Arial" panose="020B0604020202020204" pitchFamily="34" charset="0"/>
              </a:rPr>
              <a:t>Tools:</a:t>
            </a:r>
          </a:p>
          <a:p>
            <a:pPr lvl="1"/>
            <a:r>
              <a:rPr lang="en-US" sz="2720" kern="2000" dirty="0">
                <a:latin typeface="Arial" panose="020B0604020202020204" pitchFamily="34" charset="0"/>
                <a:cs typeface="Arial" panose="020B0604020202020204" pitchFamily="34" charset="0"/>
              </a:rPr>
              <a:t>Website.</a:t>
            </a:r>
          </a:p>
          <a:p>
            <a:pPr lvl="1"/>
            <a:r>
              <a:rPr lang="en-US" sz="2720" kern="2000" dirty="0">
                <a:latin typeface="Arial" panose="020B0604020202020204" pitchFamily="34" charset="0"/>
                <a:cs typeface="Arial" panose="020B0604020202020204" pitchFamily="34" charset="0"/>
              </a:rPr>
              <a:t>Social media.</a:t>
            </a:r>
          </a:p>
          <a:p>
            <a:pPr lvl="2"/>
            <a:r>
              <a:rPr lang="en-US" sz="2240" kern="2000" dirty="0">
                <a:latin typeface="Arial" panose="020B0604020202020204" pitchFamily="34" charset="0"/>
                <a:cs typeface="Arial" panose="020B0604020202020204" pitchFamily="34" charset="0"/>
              </a:rPr>
              <a:t>Alongside colleges, MSU institutional accounts and partners.</a:t>
            </a:r>
          </a:p>
          <a:p>
            <a:pPr lvl="1"/>
            <a:r>
              <a:rPr lang="en-US" sz="2720" kern="2000" dirty="0">
                <a:latin typeface="Arial" panose="020B0604020202020204" pitchFamily="34" charset="0"/>
                <a:cs typeface="Arial" panose="020B0604020202020204" pitchFamily="34" charset="0"/>
              </a:rPr>
              <a:t>Email newsletters.</a:t>
            </a:r>
          </a:p>
          <a:p>
            <a:pPr lvl="1"/>
            <a:r>
              <a:rPr lang="en-US" sz="2720" kern="2000" dirty="0">
                <a:latin typeface="Arial" panose="020B0604020202020204" pitchFamily="34" charset="0"/>
                <a:cs typeface="Arial" panose="020B0604020202020204" pitchFamily="34" charset="0"/>
              </a:rPr>
              <a:t>Cision (media distribution platform).</a:t>
            </a:r>
          </a:p>
          <a:p>
            <a:pPr lvl="1"/>
            <a:r>
              <a:rPr lang="en-US" sz="2720" kern="2000" dirty="0">
                <a:latin typeface="Arial" panose="020B0604020202020204" pitchFamily="34" charset="0"/>
                <a:cs typeface="Arial" panose="020B0604020202020204" pitchFamily="34" charset="0"/>
              </a:rPr>
              <a:t>Direct media pitching.</a:t>
            </a:r>
          </a:p>
        </p:txBody>
      </p:sp>
    </p:spTree>
    <p:extLst>
      <p:ext uri="{BB962C8B-B14F-4D97-AF65-F5344CB8AC3E}">
        <p14:creationId xmlns:p14="http://schemas.microsoft.com/office/powerpoint/2010/main" val="1753912678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7DAB11-2D9C-987B-2CF1-6C704F4080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2">
            <a:extLst>
              <a:ext uri="{FF2B5EF4-FFF2-40B4-BE49-F238E27FC236}">
                <a16:creationId xmlns:a16="http://schemas.microsoft.com/office/drawing/2014/main" id="{42E8B884-3213-35F4-A242-974E42A8979E}"/>
              </a:ext>
            </a:extLst>
          </p:cNvPr>
          <p:cNvSpPr txBox="1">
            <a:spLocks/>
          </p:cNvSpPr>
          <p:nvPr/>
        </p:nvSpPr>
        <p:spPr>
          <a:xfrm>
            <a:off x="2651766" y="3519900"/>
            <a:ext cx="9326880" cy="2522827"/>
          </a:xfrm>
          <a:prstGeom prst="rect">
            <a:avLst/>
          </a:prstGeom>
        </p:spPr>
        <p:txBody>
          <a:bodyPr>
            <a:noAutofit/>
          </a:bodyPr>
          <a:lstStyle>
            <a:defPPr>
              <a:defRPr lang="en-US"/>
            </a:defPPr>
            <a:lvl1pPr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1pPr>
            <a:lvl2pPr marL="653122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2pPr>
            <a:lvl3pPr marL="1306243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3pPr>
            <a:lvl4pPr marL="1959365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4pPr>
            <a:lvl5pPr marL="2612487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5pPr>
            <a:lvl6pPr marL="3265608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6pPr>
            <a:lvl7pPr marL="3918730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7pPr>
            <a:lvl8pPr marL="4571851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8pPr>
            <a:lvl9pPr marL="5224973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9pPr>
          </a:lstStyle>
          <a:p>
            <a:pPr algn="ctr"/>
            <a:endParaRPr lang="en-US" sz="336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" name="Title 2">
            <a:extLst>
              <a:ext uri="{FF2B5EF4-FFF2-40B4-BE49-F238E27FC236}">
                <a16:creationId xmlns:a16="http://schemas.microsoft.com/office/drawing/2014/main" id="{EBA4FFDF-B240-75D9-37A7-484AB4C2ADA0}"/>
              </a:ext>
            </a:extLst>
          </p:cNvPr>
          <p:cNvSpPr txBox="1">
            <a:spLocks/>
          </p:cNvSpPr>
          <p:nvPr/>
        </p:nvSpPr>
        <p:spPr>
          <a:xfrm>
            <a:off x="1929391" y="911122"/>
            <a:ext cx="10990645" cy="699746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1pPr>
            <a:lvl2pPr marL="653122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2pPr>
            <a:lvl3pPr marL="1306243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3pPr>
            <a:lvl4pPr marL="1959365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4pPr>
            <a:lvl5pPr marL="2612487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5pPr>
            <a:lvl6pPr marL="3265608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6pPr>
            <a:lvl7pPr marL="3918730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7pPr>
            <a:lvl8pPr marL="4571851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8pPr>
            <a:lvl9pPr marL="5224973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9pPr>
          </a:lstStyle>
          <a:p>
            <a:pPr algn="l"/>
            <a:r>
              <a:rPr lang="en-US" sz="3840" b="1" dirty="0">
                <a:latin typeface="Arial" panose="020B0604020202020204" pitchFamily="34" charset="0"/>
                <a:cs typeface="Arial" panose="020B0604020202020204" pitchFamily="34" charset="0"/>
              </a:rPr>
              <a:t>What Can We Do For You?</a:t>
            </a:r>
          </a:p>
        </p:txBody>
      </p:sp>
      <p:sp>
        <p:nvSpPr>
          <p:cNvPr id="6" name="Subtitle 4">
            <a:extLst>
              <a:ext uri="{FF2B5EF4-FFF2-40B4-BE49-F238E27FC236}">
                <a16:creationId xmlns:a16="http://schemas.microsoft.com/office/drawing/2014/main" id="{BD6E610B-556B-2C42-8BBD-D7ABB6F14B85}"/>
              </a:ext>
            </a:extLst>
          </p:cNvPr>
          <p:cNvSpPr txBox="1">
            <a:spLocks/>
          </p:cNvSpPr>
          <p:nvPr/>
        </p:nvSpPr>
        <p:spPr>
          <a:xfrm>
            <a:off x="2096596" y="1984821"/>
            <a:ext cx="10377563" cy="5266944"/>
          </a:xfrm>
          <a:prstGeom prst="rect">
            <a:avLst/>
          </a:prstGeom>
        </p:spPr>
        <p:txBody>
          <a:bodyPr>
            <a:normAutofit lnSpcReduction="10000"/>
          </a:bodyPr>
          <a:lstStyle>
            <a:defPPr>
              <a:defRPr lang="en-US"/>
            </a:defPPr>
            <a:lvl1pPr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1pPr>
            <a:lvl2pPr marL="653122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2pPr>
            <a:lvl3pPr marL="1306243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3pPr>
            <a:lvl4pPr marL="1959365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4pPr>
            <a:lvl5pPr marL="2612487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5pPr>
            <a:lvl6pPr marL="3265608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6pPr>
            <a:lvl7pPr marL="3918730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7pPr>
            <a:lvl8pPr marL="4571851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8pPr>
            <a:lvl9pPr marL="5224973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9pPr>
          </a:lstStyle>
          <a:p>
            <a:r>
              <a:rPr lang="en-US" sz="3200" kern="2000" dirty="0">
                <a:latin typeface="Arial" panose="020B0604020202020204" pitchFamily="34" charset="0"/>
                <a:cs typeface="Arial" panose="020B0604020202020204" pitchFamily="34" charset="0"/>
              </a:rPr>
              <a:t>Researchers can contact AgBioResearch Communications.</a:t>
            </a:r>
          </a:p>
          <a:p>
            <a:pPr lvl="1"/>
            <a:r>
              <a:rPr lang="en-US" sz="2720" kern="2000" dirty="0">
                <a:latin typeface="Arial" panose="020B0604020202020204" pitchFamily="34" charset="0"/>
                <a:cs typeface="Arial" panose="020B0604020202020204" pitchFamily="34" charset="0"/>
              </a:rPr>
              <a:t>Does it align with a current campaign? Is there a timeliness aspect to the story?</a:t>
            </a:r>
          </a:p>
          <a:p>
            <a:pPr lvl="1"/>
            <a:r>
              <a:rPr lang="en-US" sz="2720" kern="2000" dirty="0">
                <a:latin typeface="Arial" panose="020B0604020202020204" pitchFamily="34" charset="0"/>
                <a:cs typeface="Arial" panose="020B0604020202020204" pitchFamily="34" charset="0"/>
              </a:rPr>
              <a:t>We can’t accommodate every article request, but we have options.</a:t>
            </a:r>
          </a:p>
          <a:p>
            <a:r>
              <a:rPr lang="en-US" sz="3200" kern="2000" dirty="0">
                <a:latin typeface="Arial" panose="020B0604020202020204" pitchFamily="34" charset="0"/>
                <a:cs typeface="Arial" panose="020B0604020202020204" pitchFamily="34" charset="0"/>
              </a:rPr>
              <a:t>Promote your new grant, published paper, research outcomes, etc., through our organizational channels.</a:t>
            </a:r>
          </a:p>
          <a:p>
            <a:r>
              <a:rPr lang="en-US" sz="3200" kern="2000" dirty="0">
                <a:latin typeface="Arial" panose="020B0604020202020204" pitchFamily="34" charset="0"/>
                <a:cs typeface="Arial" panose="020B0604020202020204" pitchFamily="34" charset="0"/>
              </a:rPr>
              <a:t>Help you craft social media posts for your accounts and share on ours.</a:t>
            </a:r>
          </a:p>
          <a:p>
            <a:r>
              <a:rPr lang="en-US" sz="3200" kern="2000" dirty="0">
                <a:latin typeface="Arial" panose="020B0604020202020204" pitchFamily="34" charset="0"/>
                <a:cs typeface="Arial" panose="020B0604020202020204" pitchFamily="34" charset="0"/>
              </a:rPr>
              <a:t>Help you prepare for media interviews with training.</a:t>
            </a:r>
          </a:p>
          <a:p>
            <a:endParaRPr lang="en-US" sz="2720" kern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46383692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354D717-7A75-488A-91A9-05FBC5E42C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2">
            <a:extLst>
              <a:ext uri="{FF2B5EF4-FFF2-40B4-BE49-F238E27FC236}">
                <a16:creationId xmlns:a16="http://schemas.microsoft.com/office/drawing/2014/main" id="{413B5077-54F7-9FA2-B856-56DB4368E411}"/>
              </a:ext>
            </a:extLst>
          </p:cNvPr>
          <p:cNvSpPr txBox="1">
            <a:spLocks/>
          </p:cNvSpPr>
          <p:nvPr/>
        </p:nvSpPr>
        <p:spPr>
          <a:xfrm>
            <a:off x="2651766" y="3519900"/>
            <a:ext cx="9326880" cy="2522827"/>
          </a:xfrm>
          <a:prstGeom prst="rect">
            <a:avLst/>
          </a:prstGeom>
        </p:spPr>
        <p:txBody>
          <a:bodyPr>
            <a:noAutofit/>
          </a:bodyPr>
          <a:lstStyle>
            <a:defPPr>
              <a:defRPr lang="en-US"/>
            </a:defPPr>
            <a:lvl1pPr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1pPr>
            <a:lvl2pPr marL="653122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2pPr>
            <a:lvl3pPr marL="1306243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3pPr>
            <a:lvl4pPr marL="1959365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4pPr>
            <a:lvl5pPr marL="2612487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5pPr>
            <a:lvl6pPr marL="3265608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6pPr>
            <a:lvl7pPr marL="3918730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7pPr>
            <a:lvl8pPr marL="4571851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8pPr>
            <a:lvl9pPr marL="5224973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9pPr>
          </a:lstStyle>
          <a:p>
            <a:pPr algn="ctr"/>
            <a:endParaRPr lang="en-US" sz="336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" name="Title 2">
            <a:extLst>
              <a:ext uri="{FF2B5EF4-FFF2-40B4-BE49-F238E27FC236}">
                <a16:creationId xmlns:a16="http://schemas.microsoft.com/office/drawing/2014/main" id="{D66DFAD1-0A5F-DC2D-029A-E497D993EFEA}"/>
              </a:ext>
            </a:extLst>
          </p:cNvPr>
          <p:cNvSpPr txBox="1">
            <a:spLocks/>
          </p:cNvSpPr>
          <p:nvPr/>
        </p:nvSpPr>
        <p:spPr>
          <a:xfrm>
            <a:off x="1929391" y="911122"/>
            <a:ext cx="10990645" cy="699746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1pPr>
            <a:lvl2pPr marL="653122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2pPr>
            <a:lvl3pPr marL="1306243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3pPr>
            <a:lvl4pPr marL="1959365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4pPr>
            <a:lvl5pPr marL="2612487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5pPr>
            <a:lvl6pPr marL="3265608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6pPr>
            <a:lvl7pPr marL="3918730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7pPr>
            <a:lvl8pPr marL="4571851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8pPr>
            <a:lvl9pPr marL="5224973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9pPr>
          </a:lstStyle>
          <a:p>
            <a:pPr algn="l"/>
            <a:r>
              <a:rPr lang="en-US" sz="3840" b="1" dirty="0">
                <a:latin typeface="Arial" panose="020B0604020202020204" pitchFamily="34" charset="0"/>
                <a:cs typeface="Arial" panose="020B0604020202020204" pitchFamily="34" charset="0"/>
              </a:rPr>
              <a:t>AgBioResearch Communications Contacts</a:t>
            </a:r>
          </a:p>
        </p:txBody>
      </p:sp>
      <p:sp>
        <p:nvSpPr>
          <p:cNvPr id="6" name="Subtitle 4">
            <a:extLst>
              <a:ext uri="{FF2B5EF4-FFF2-40B4-BE49-F238E27FC236}">
                <a16:creationId xmlns:a16="http://schemas.microsoft.com/office/drawing/2014/main" id="{4313E2BA-C80A-ECAF-C1A2-7285FEAA6882}"/>
              </a:ext>
            </a:extLst>
          </p:cNvPr>
          <p:cNvSpPr txBox="1">
            <a:spLocks/>
          </p:cNvSpPr>
          <p:nvPr/>
        </p:nvSpPr>
        <p:spPr>
          <a:xfrm>
            <a:off x="2096596" y="1984821"/>
            <a:ext cx="10377563" cy="5266944"/>
          </a:xfrm>
          <a:prstGeom prst="rect">
            <a:avLst/>
          </a:prstGeom>
        </p:spPr>
        <p:txBody>
          <a:bodyPr>
            <a:normAutofit/>
          </a:bodyPr>
          <a:lstStyle>
            <a:defPPr>
              <a:defRPr lang="en-US"/>
            </a:defPPr>
            <a:lvl1pPr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1pPr>
            <a:lvl2pPr marL="653122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2pPr>
            <a:lvl3pPr marL="1306243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3pPr>
            <a:lvl4pPr marL="1959365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4pPr>
            <a:lvl5pPr marL="2612487" algn="l" defTabSz="653122" rtl="0" fontAlgn="base">
              <a:spcBef>
                <a:spcPct val="0"/>
              </a:spcBef>
              <a:spcAft>
                <a:spcPct val="0"/>
              </a:spcAft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5pPr>
            <a:lvl6pPr marL="3265608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6pPr>
            <a:lvl7pPr marL="3918730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7pPr>
            <a:lvl8pPr marL="4571851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8pPr>
            <a:lvl9pPr marL="5224973" algn="l" defTabSz="1306243" rtl="0" eaLnBrk="1" latinLnBrk="0" hangingPunct="1">
              <a:defRPr sz="3428" kern="1200">
                <a:solidFill>
                  <a:schemeClr val="tx1"/>
                </a:solidFill>
                <a:latin typeface="Arial" charset="0"/>
                <a:ea typeface="ＭＳ Ｐゴシック" pitchFamily="49" charset="-128"/>
                <a:cs typeface="+mn-cs"/>
              </a:defRPr>
            </a:lvl9pPr>
          </a:lstStyle>
          <a:p>
            <a:r>
              <a:rPr lang="en-US" sz="3200" kern="2000" dirty="0">
                <a:latin typeface="Arial" panose="020B0604020202020204" pitchFamily="34" charset="0"/>
                <a:cs typeface="Arial" panose="020B0604020202020204" pitchFamily="34" charset="0"/>
              </a:rPr>
              <a:t>Cameron Rudolph (</a:t>
            </a:r>
            <a:r>
              <a:rPr lang="en-US" sz="3200" kern="20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rudolp31@msu.edu</a:t>
            </a:r>
            <a:r>
              <a:rPr lang="en-US" sz="3200" kern="20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lvl="1"/>
            <a:r>
              <a:rPr lang="en-US" sz="2720" kern="2000" dirty="0">
                <a:latin typeface="Arial" panose="020B0604020202020204" pitchFamily="34" charset="0"/>
                <a:cs typeface="Arial" panose="020B0604020202020204" pitchFamily="34" charset="0"/>
              </a:rPr>
              <a:t>Senior Communications Manager </a:t>
            </a:r>
          </a:p>
          <a:p>
            <a:r>
              <a:rPr lang="en-US" sz="3200" kern="2000" dirty="0">
                <a:latin typeface="Arial" panose="020B0604020202020204" pitchFamily="34" charset="0"/>
                <a:cs typeface="Arial" panose="020B0604020202020204" pitchFamily="34" charset="0"/>
              </a:rPr>
              <a:t>Jack Falinski (</a:t>
            </a:r>
            <a:r>
              <a:rPr lang="en-US" sz="3200" kern="20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falinsk2@msu.edu</a:t>
            </a:r>
            <a:r>
              <a:rPr lang="en-US" sz="3200" kern="2000" dirty="0"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</a:p>
          <a:p>
            <a:pPr lvl="1"/>
            <a:r>
              <a:rPr lang="en-US" sz="2720" kern="2000" dirty="0">
                <a:latin typeface="Arial" panose="020B0604020202020204" pitchFamily="34" charset="0"/>
                <a:cs typeface="Arial" panose="020B0604020202020204" pitchFamily="34" charset="0"/>
              </a:rPr>
              <a:t>Communications Manager</a:t>
            </a:r>
          </a:p>
        </p:txBody>
      </p:sp>
    </p:spTree>
    <p:extLst>
      <p:ext uri="{BB962C8B-B14F-4D97-AF65-F5344CB8AC3E}">
        <p14:creationId xmlns:p14="http://schemas.microsoft.com/office/powerpoint/2010/main" val="1693349996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ayumo_Elevating Impact Metrics_Tools">
            <a:hlinkClick r:id="" action="ppaction://media"/>
            <a:extLst>
              <a:ext uri="{FF2B5EF4-FFF2-40B4-BE49-F238E27FC236}">
                <a16:creationId xmlns:a16="http://schemas.microsoft.com/office/drawing/2014/main" id="{E2578A60-1963-3C9C-BA63-D2A87B7FD86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463675" y="822325"/>
            <a:ext cx="11703050" cy="6583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18271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1_MSU Wordmark design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649b9e90-6e7a-4212-8146-083478da7b0c">
      <Terms xmlns="http://schemas.microsoft.com/office/infopath/2007/PartnerControls"/>
    </lcf76f155ced4ddcb4097134ff3c332f>
    <_Flow_SignoffStatus xmlns="649b9e90-6e7a-4212-8146-083478da7b0c" xsi:nil="true"/>
    <TaxCatchAll xmlns="d444e3b6-480e-4a7b-8246-10ba71c84f47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A2651B71037B1499365B4234FC2D48D" ma:contentTypeVersion="21" ma:contentTypeDescription="Create a new document." ma:contentTypeScope="" ma:versionID="29d2aea36df63f6272511324bff9b887">
  <xsd:schema xmlns:xsd="http://www.w3.org/2001/XMLSchema" xmlns:xs="http://www.w3.org/2001/XMLSchema" xmlns:p="http://schemas.microsoft.com/office/2006/metadata/properties" xmlns:ns2="649b9e90-6e7a-4212-8146-083478da7b0c" xmlns:ns3="d444e3b6-480e-4a7b-8246-10ba71c84f47" targetNamespace="http://schemas.microsoft.com/office/2006/metadata/properties" ma:root="true" ma:fieldsID="27a46c54cb598892a2bf7a79f288e808" ns2:_="" ns3:_="">
    <xsd:import namespace="649b9e90-6e7a-4212-8146-083478da7b0c"/>
    <xsd:import namespace="d444e3b6-480e-4a7b-8246-10ba71c84f4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Tags" minOccurs="0"/>
                <xsd:element ref="ns2:MediaServiceOCR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ServiceAutoKeyPoints" minOccurs="0"/>
                <xsd:element ref="ns2:MediaServiceKeyPoints" minOccurs="0"/>
                <xsd:element ref="ns2:_Flow_SignoffStatus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ObjectDetectorVersions" minOccurs="0"/>
                <xsd:element ref="ns2:MediaServiceSearchProperties" minOccurs="0"/>
                <xsd:element ref="ns2:MediaServiceLocation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49b9e90-6e7a-4212-8146-083478da7b0c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7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8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_Flow_SignoffStatus" ma:index="19" nillable="true" ma:displayName="Sign-off status" ma:internalName="Sign_x002d_off_x0020_status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22" nillable="true" ma:taxonomy="true" ma:internalName="lcf76f155ced4ddcb4097134ff3c332f" ma:taxonomyFieldName="MediaServiceImageTags" ma:displayName="Image Tags" ma:readOnly="false" ma:fieldId="{5cf76f15-5ced-4ddc-b409-7134ff3c332f}" ma:taxonomyMulti="true" ma:sspId="0ad816ea-8460-453a-b1af-cd753e23c00d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4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5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Location" ma:index="26" nillable="true" ma:displayName="Location" ma:indexed="true" ma:internalName="MediaServiceLocation" ma:readOnly="true">
      <xsd:simpleType>
        <xsd:restriction base="dms:Text"/>
      </xsd:simpleType>
    </xsd:element>
    <xsd:element name="MediaServiceBillingMetadata" ma:index="27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444e3b6-480e-4a7b-8246-10ba71c84f47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3" nillable="true" ma:displayName="Taxonomy Catch All Column" ma:hidden="true" ma:list="{fc56d748-8106-415a-836e-d2dcde28f44d}" ma:internalName="TaxCatchAll" ma:showField="CatchAllData" ma:web="d444e3b6-480e-4a7b-8246-10ba71c84f47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1D5D6081-6165-4DD1-AC07-C164EAAC4C8C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16C30EE4-C2E0-46D3-A246-D1B2BD8DDDEE}">
  <ds:schemaRefs>
    <ds:schemaRef ds:uri="http://purl.org/dc/terms/"/>
    <ds:schemaRef ds:uri="d444e3b6-480e-4a7b-8246-10ba71c84f47"/>
    <ds:schemaRef ds:uri="http://purl.org/dc/elements/1.1/"/>
    <ds:schemaRef ds:uri="649b9e90-6e7a-4212-8146-083478da7b0c"/>
    <ds:schemaRef ds:uri="http://schemas.openxmlformats.org/package/2006/metadata/core-properties"/>
    <ds:schemaRef ds:uri="http://schemas.microsoft.com/office/2006/documentManagement/types"/>
    <ds:schemaRef ds:uri="http://www.w3.org/XML/1998/namespace"/>
    <ds:schemaRef ds:uri="http://schemas.microsoft.com/office/infopath/2007/PartnerControls"/>
    <ds:schemaRef ds:uri="http://schemas.microsoft.com/office/2006/metadata/properties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D9DFDC1A-2B5B-4FE8-95A4-D16CD2489B3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49b9e90-6e7a-4212-8146-083478da7b0c"/>
    <ds:schemaRef ds:uri="d444e3b6-480e-4a7b-8246-10ba71c84f4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22177130-642f-41d9-9211-74237ad5687d}" enabled="0" method="" siteId="{22177130-642f-41d9-9211-74237ad5687d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207</TotalTime>
  <Words>626</Words>
  <Application>Microsoft Office PowerPoint</Application>
  <PresentationFormat>Custom</PresentationFormat>
  <Paragraphs>62</Paragraphs>
  <Slides>54</Slides>
  <Notes>27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54</vt:i4>
      </vt:variant>
    </vt:vector>
  </HeadingPairs>
  <TitlesOfParts>
    <vt:vector size="55" baseType="lpstr">
      <vt:lpstr>1_MSU Wordmark design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MSU’s One Health – CANR’s Growing Healthy Together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Michigan Alliance for Animal Agriculture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Payumo, Jane</dc:creator>
  <cp:lastModifiedBy>Payumo, Jane</cp:lastModifiedBy>
  <cp:revision>72</cp:revision>
  <dcterms:created xsi:type="dcterms:W3CDTF">2025-06-23T18:59:18Z</dcterms:created>
  <dcterms:modified xsi:type="dcterms:W3CDTF">2025-11-17T19:15:39Z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0x0101008A2651B71037B1499365B4234FC2D48D</vt:lpwstr>
  </property>
  <property fmtid="{D5CDD505-2E9C-101B-9397-08002B2CF9AE}" pid="3" name="MediaServiceImageTags">
    <vt:lpwstr/>
  </property>
</Properties>
</file>